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0"/>
  </p:notesMasterIdLst>
  <p:handoutMasterIdLst>
    <p:handoutMasterId r:id="rId41"/>
  </p:handoutMasterIdLst>
  <p:sldIdLst>
    <p:sldId id="261" r:id="rId2"/>
    <p:sldId id="267" r:id="rId3"/>
    <p:sldId id="301" r:id="rId4"/>
    <p:sldId id="256" r:id="rId5"/>
    <p:sldId id="1159" r:id="rId6"/>
    <p:sldId id="1177" r:id="rId7"/>
    <p:sldId id="268" r:id="rId8"/>
    <p:sldId id="1176" r:id="rId9"/>
    <p:sldId id="1161" r:id="rId10"/>
    <p:sldId id="1178" r:id="rId11"/>
    <p:sldId id="257" r:id="rId12"/>
    <p:sldId id="1179" r:id="rId13"/>
    <p:sldId id="258" r:id="rId14"/>
    <p:sldId id="1180" r:id="rId15"/>
    <p:sldId id="1181" r:id="rId16"/>
    <p:sldId id="270" r:id="rId17"/>
    <p:sldId id="271" r:id="rId18"/>
    <p:sldId id="1182" r:id="rId19"/>
    <p:sldId id="259" r:id="rId20"/>
    <p:sldId id="1183" r:id="rId21"/>
    <p:sldId id="272" r:id="rId22"/>
    <p:sldId id="1174" r:id="rId23"/>
    <p:sldId id="260" r:id="rId24"/>
    <p:sldId id="1185" r:id="rId25"/>
    <p:sldId id="274" r:id="rId26"/>
    <p:sldId id="275" r:id="rId27"/>
    <p:sldId id="276" r:id="rId28"/>
    <p:sldId id="277" r:id="rId29"/>
    <p:sldId id="278" r:id="rId30"/>
    <p:sldId id="279" r:id="rId31"/>
    <p:sldId id="280" r:id="rId32"/>
    <p:sldId id="281" r:id="rId33"/>
    <p:sldId id="282" r:id="rId34"/>
    <p:sldId id="345" r:id="rId35"/>
    <p:sldId id="346" r:id="rId36"/>
    <p:sldId id="286" r:id="rId37"/>
    <p:sldId id="289" r:id="rId38"/>
    <p:sldId id="347" r:id="rId39"/>
  </p:sldIdLst>
  <p:sldSz cx="12192000" cy="6858000"/>
  <p:notesSz cx="6858000" cy="9144000"/>
  <p:embeddedFontLst>
    <p:embeddedFont>
      <p:font typeface="DIN 2014" panose="020B0504020202020204" pitchFamily="34" charset="0"/>
      <p:regular r:id="rId42"/>
      <p:italic r:id="rId43"/>
    </p:embeddedFont>
    <p:embeddedFont>
      <p:font typeface="DIN 2014 Narrow" panose="020B0604020202020204" charset="0"/>
      <p:regular r:id="rId44"/>
    </p:embeddedFont>
    <p:embeddedFont>
      <p:font typeface="Futura PT Bold" panose="020B0902020204020203" pitchFamily="34" charset="0"/>
      <p:bold r:id="rId45"/>
      <p:boldItalic r:id="rId46"/>
    </p:embeddedFont>
    <p:embeddedFont>
      <p:font typeface="Univers LT Std 57 Cn" panose="020B0506020202050204" pitchFamily="34" charset="0"/>
      <p:regular r:id="rId47"/>
      <p:italic r:id="rId48"/>
    </p:embeddedFont>
  </p:embeddedFont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B4E0B3C-B193-87AF-BBC1-D467D17221EC}" name="Amandine Bayet" initials="AB" userId="S::amandineb@portesouvertes.fr::50148ce1-cdee-42fd-bf24-ff61411cc458" providerId="AD"/>
  <p188:author id="{F3E5905E-DE0C-6EA3-785D-B1F1106265EA}" name="Aimée Nichols" initials="AN" userId="S::aimeen@portesouvertes.fr::23f1f463-ea77-429c-a3d7-daaeeabfcb68" providerId="AD"/>
  <p188:author id="{435B377A-77AD-9EA8-8D40-E193CEF1DF79}" name="Jean-marc Wellmann" initials="JW" userId="S::jeanmarcw@portesouvertes.fr::4cbd50fc-c706-489b-9b22-3e0ced6193a6" providerId="AD"/>
  <p188:author id="{28AEF196-EE1C-C49B-CA2D-682D7C376DA8}" name="Elsa Jeanprêtre" initials="EJ" userId="S::elsaj@portesouvertes.fr::e2422525-235c-4328-9d29-6d12a41fe0ba" providerId="AD"/>
  <p188:author id="{520223D3-A2E4-A20D-E394-EE32ED93F7E8}" name="Elisa Marx" initials="EM" userId="S::elisam@portesouvertes.fr::f60be095-b5d5-4317-b78c-eed6924299fa" providerId="AD"/>
  <p188:author id="{A5D3A8FE-081D-BE98-A6F1-FA754851A93F}" name="Guillaume Guennec" initials="GG" userId="S::guillaumeg@portesouvertes.fr::fa2078f8-342b-4772-9d46-3ebf57fd695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Elisa Marx" initials="EM" lastIdx="1" clrIdx="0">
    <p:extLst>
      <p:ext uri="{19B8F6BF-5375-455C-9EA6-DF929625EA0E}">
        <p15:presenceInfo xmlns:p15="http://schemas.microsoft.com/office/powerpoint/2012/main" userId="S::elisam@portesouvertes.fr::f60be095-b5d5-4317-b78c-eed6924299f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B3049"/>
    <a:srgbClr val="E60049"/>
    <a:srgbClr val="FFFFFF"/>
    <a:srgbClr val="6CB19C"/>
    <a:srgbClr val="2F448A"/>
    <a:srgbClr val="6C3066"/>
    <a:srgbClr val="344A95"/>
    <a:srgbClr val="D88AB0"/>
    <a:srgbClr val="DBA0BD"/>
    <a:srgbClr val="46758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FDA5CAA-8836-4973-97FB-37C9312B654D}" v="246" dt="2025-06-13T09:43:23.65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0523" autoAdjust="0"/>
  </p:normalViewPr>
  <p:slideViewPr>
    <p:cSldViewPr snapToGrid="0">
      <p:cViewPr varScale="1">
        <p:scale>
          <a:sx n="128" d="100"/>
          <a:sy n="128" d="100"/>
        </p:scale>
        <p:origin x="648" y="120"/>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presProps" Target="presProps.xml"/><Relationship Id="rId55" Type="http://schemas.microsoft.com/office/2018/10/relationships/authors" Targe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4.fntdata"/><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3.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font" Target="fonts/font7.fntdata"/><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5.fntdata"/><Relationship Id="rId20" Type="http://schemas.openxmlformats.org/officeDocument/2006/relationships/slide" Target="slides/slide19.xml"/><Relationship Id="rId41" Type="http://schemas.openxmlformats.org/officeDocument/2006/relationships/handoutMaster" Target="handoutMasters/handoutMaster1.xml"/><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5D3D9CCC-5166-4AC8-97F7-D563F1F8B55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5D87258A-2A0D-48E4-BB4D-DC69D2059E6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8091879-801D-4994-A9F4-89A5012C8DD9}" type="datetimeFigureOut">
              <a:rPr lang="fr-FR" smtClean="0"/>
              <a:t>14/04/2026</a:t>
            </a:fld>
            <a:endParaRPr lang="fr-FR"/>
          </a:p>
        </p:txBody>
      </p:sp>
      <p:sp>
        <p:nvSpPr>
          <p:cNvPr id="4" name="Espace réservé du pied de page 3">
            <a:extLst>
              <a:ext uri="{FF2B5EF4-FFF2-40B4-BE49-F238E27FC236}">
                <a16:creationId xmlns:a16="http://schemas.microsoft.com/office/drawing/2014/main" id="{9569F492-47BC-4762-BA9A-273AF0775C8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3409EF2A-5102-4DB7-A2D6-D6438F3103D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8A7E29E-0D2F-4B2D-8C9C-FD1D39D6A750}" type="slidenum">
              <a:rPr lang="fr-FR" smtClean="0"/>
              <a:t>‹N°›</a:t>
            </a:fld>
            <a:endParaRPr lang="fr-F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9A23C5-A7BB-4118-BAED-CDDB5B60E00D}" type="datetimeFigureOut">
              <a:rPr lang="fr-FR" smtClean="0"/>
              <a:t>14/04/2026</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11CA68-E382-423F-A1EF-C6F00853AF63}" type="slidenum">
              <a:rPr lang="fr-FR" smtClean="0"/>
              <a:t>‹N°›</a:t>
            </a:fld>
            <a:endParaRPr lang="fr-FR"/>
          </a:p>
        </p:txBody>
      </p:sp>
    </p:spTree>
    <p:extLst>
      <p:ext uri="{BB962C8B-B14F-4D97-AF65-F5344CB8AC3E}">
        <p14:creationId xmlns:p14="http://schemas.microsoft.com/office/powerpoint/2010/main" val="7917862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fld id="{6C11CA68-E382-423F-A1EF-C6F00853AF63}" type="slidenum">
              <a:rPr lang="fr-FR" smtClean="0"/>
              <a:t>1</a:t>
            </a:fld>
            <a:endParaRPr lang="fr-FR"/>
          </a:p>
        </p:txBody>
      </p:sp>
    </p:spTree>
    <p:extLst>
      <p:ext uri="{BB962C8B-B14F-4D97-AF65-F5344CB8AC3E}">
        <p14:creationId xmlns:p14="http://schemas.microsoft.com/office/powerpoint/2010/main" val="21102270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fld id="{6C11CA68-E382-423F-A1EF-C6F00853AF63}" type="slidenum">
              <a:rPr lang="fr-FR" smtClean="0"/>
              <a:t>10</a:t>
            </a:fld>
            <a:endParaRPr lang="fr-FR"/>
          </a:p>
        </p:txBody>
      </p:sp>
    </p:spTree>
    <p:extLst>
      <p:ext uri="{BB962C8B-B14F-4D97-AF65-F5344CB8AC3E}">
        <p14:creationId xmlns:p14="http://schemas.microsoft.com/office/powerpoint/2010/main" val="22747727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fld id="{6C11CA68-E382-423F-A1EF-C6F00853AF63}" type="slidenum">
              <a:rPr lang="fr-FR" smtClean="0"/>
              <a:t>11</a:t>
            </a:fld>
            <a:endParaRPr lang="fr-FR"/>
          </a:p>
        </p:txBody>
      </p:sp>
    </p:spTree>
    <p:extLst>
      <p:ext uri="{BB962C8B-B14F-4D97-AF65-F5344CB8AC3E}">
        <p14:creationId xmlns:p14="http://schemas.microsoft.com/office/powerpoint/2010/main" val="8015174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fld id="{6C11CA68-E382-423F-A1EF-C6F00853AF63}" type="slidenum">
              <a:rPr lang="fr-FR" smtClean="0"/>
              <a:t>12</a:t>
            </a:fld>
            <a:endParaRPr lang="fr-FR"/>
          </a:p>
        </p:txBody>
      </p:sp>
    </p:spTree>
    <p:extLst>
      <p:ext uri="{BB962C8B-B14F-4D97-AF65-F5344CB8AC3E}">
        <p14:creationId xmlns:p14="http://schemas.microsoft.com/office/powerpoint/2010/main" val="4315104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fld id="{6C11CA68-E382-423F-A1EF-C6F00853AF63}" type="slidenum">
              <a:rPr lang="fr-FR" smtClean="0"/>
              <a:t>13</a:t>
            </a:fld>
            <a:endParaRPr lang="fr-FR"/>
          </a:p>
        </p:txBody>
      </p:sp>
    </p:spTree>
    <p:extLst>
      <p:ext uri="{BB962C8B-B14F-4D97-AF65-F5344CB8AC3E}">
        <p14:creationId xmlns:p14="http://schemas.microsoft.com/office/powerpoint/2010/main" val="34751438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fld id="{6C11CA68-E382-423F-A1EF-C6F00853AF63}" type="slidenum">
              <a:rPr lang="fr-FR" smtClean="0"/>
              <a:t>14</a:t>
            </a:fld>
            <a:endParaRPr lang="fr-FR"/>
          </a:p>
        </p:txBody>
      </p:sp>
    </p:spTree>
    <p:extLst>
      <p:ext uri="{BB962C8B-B14F-4D97-AF65-F5344CB8AC3E}">
        <p14:creationId xmlns:p14="http://schemas.microsoft.com/office/powerpoint/2010/main" val="19064669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fld id="{6C11CA68-E382-423F-A1EF-C6F00853AF63}" type="slidenum">
              <a:rPr lang="fr-FR" smtClean="0"/>
              <a:t>15</a:t>
            </a:fld>
            <a:endParaRPr lang="fr-FR"/>
          </a:p>
        </p:txBody>
      </p:sp>
    </p:spTree>
    <p:extLst>
      <p:ext uri="{BB962C8B-B14F-4D97-AF65-F5344CB8AC3E}">
        <p14:creationId xmlns:p14="http://schemas.microsoft.com/office/powerpoint/2010/main" val="28360525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fld id="{6C11CA68-E382-423F-A1EF-C6F00853AF63}" type="slidenum">
              <a:rPr lang="fr-FR" smtClean="0"/>
              <a:t>16</a:t>
            </a:fld>
            <a:endParaRPr lang="fr-FR"/>
          </a:p>
        </p:txBody>
      </p:sp>
    </p:spTree>
    <p:extLst>
      <p:ext uri="{BB962C8B-B14F-4D97-AF65-F5344CB8AC3E}">
        <p14:creationId xmlns:p14="http://schemas.microsoft.com/office/powerpoint/2010/main" val="12106399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fld id="{6C11CA68-E382-423F-A1EF-C6F00853AF63}" type="slidenum">
              <a:rPr lang="fr-FR" smtClean="0"/>
              <a:t>17</a:t>
            </a:fld>
            <a:endParaRPr lang="fr-FR"/>
          </a:p>
        </p:txBody>
      </p:sp>
    </p:spTree>
    <p:extLst>
      <p:ext uri="{BB962C8B-B14F-4D97-AF65-F5344CB8AC3E}">
        <p14:creationId xmlns:p14="http://schemas.microsoft.com/office/powerpoint/2010/main" val="36760885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fld id="{6C11CA68-E382-423F-A1EF-C6F00853AF63}" type="slidenum">
              <a:rPr lang="fr-FR" smtClean="0"/>
              <a:t>18</a:t>
            </a:fld>
            <a:endParaRPr lang="fr-FR"/>
          </a:p>
        </p:txBody>
      </p:sp>
    </p:spTree>
    <p:extLst>
      <p:ext uri="{BB962C8B-B14F-4D97-AF65-F5344CB8AC3E}">
        <p14:creationId xmlns:p14="http://schemas.microsoft.com/office/powerpoint/2010/main" val="33562574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a:solidFill>
                  <a:schemeClr val="bg1"/>
                </a:solidFill>
                <a:effectLst/>
                <a:latin typeface="Univers LT Std 57 Cn" panose="020B0506020202050204" pitchFamily="34" charset="0"/>
              </a:rPr>
              <a:t>(Par exemple : ne pas être autorisé à occuper tous les emplois, être traité de manière inégale devant les tribunaux par rapport aux musulmans ou être désavantagé en matière d'héritage.)</a:t>
            </a:r>
          </a:p>
          <a:p>
            <a:endParaRPr lang="fr-FR"/>
          </a:p>
        </p:txBody>
      </p:sp>
      <p:sp>
        <p:nvSpPr>
          <p:cNvPr id="4" name="Slide Number Placeholder 3"/>
          <p:cNvSpPr>
            <a:spLocks noGrp="1"/>
          </p:cNvSpPr>
          <p:nvPr>
            <p:ph type="sldNum" sz="quarter" idx="5"/>
          </p:nvPr>
        </p:nvSpPr>
        <p:spPr/>
        <p:txBody>
          <a:bodyPr/>
          <a:lstStyle/>
          <a:p>
            <a:fld id="{6C11CA68-E382-423F-A1EF-C6F00853AF63}" type="slidenum">
              <a:rPr lang="fr-FR" smtClean="0"/>
              <a:t>19</a:t>
            </a:fld>
            <a:endParaRPr lang="fr-FR"/>
          </a:p>
        </p:txBody>
      </p:sp>
    </p:spTree>
    <p:extLst>
      <p:ext uri="{BB962C8B-B14F-4D97-AF65-F5344CB8AC3E}">
        <p14:creationId xmlns:p14="http://schemas.microsoft.com/office/powerpoint/2010/main" val="30466316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fr-FR" sz="1200" kern="100" dirty="0">
                <a:effectLst/>
                <a:latin typeface="Calibri" panose="020F0502020204030204" pitchFamily="34" charset="0"/>
                <a:ea typeface="Calibri" panose="020F0502020204030204" pitchFamily="34" charset="0"/>
                <a:cs typeface="Times New Roman" panose="02020603050405020304" pitchFamily="18" charset="0"/>
              </a:rPr>
              <a:t>Lis le poème d’introduction du livret (page 2) et </a:t>
            </a:r>
            <a:r>
              <a:rPr lang="fr-FR" sz="1200" b="0" kern="100" dirty="0">
                <a:effectLst/>
                <a:latin typeface="Calibri" panose="020F0502020204030204" pitchFamily="34" charset="0"/>
                <a:ea typeface="Calibri" panose="020F0502020204030204" pitchFamily="34" charset="0"/>
                <a:cs typeface="Times New Roman" panose="02020603050405020304" pitchFamily="18" charset="0"/>
              </a:rPr>
              <a:t>réfléchissez à cette question : </a:t>
            </a:r>
          </a:p>
          <a:p>
            <a:pPr marL="0" marR="0" lvl="0" indent="0" algn="l" defTabSz="914400" rtl="0" eaLnBrk="1" fontAlgn="auto" latinLnBrk="0" hangingPunct="1">
              <a:lnSpc>
                <a:spcPct val="107000"/>
              </a:lnSpc>
              <a:spcBef>
                <a:spcPts val="0"/>
              </a:spcBef>
              <a:spcAft>
                <a:spcPts val="800"/>
              </a:spcAft>
              <a:buClrTx/>
              <a:buSzTx/>
              <a:buFontTx/>
              <a:buNone/>
              <a:tabLst/>
              <a:defRPr/>
            </a:pPr>
            <a:r>
              <a:rPr lang="fr-FR" sz="1200" b="0" kern="100" dirty="0">
                <a:effectLst/>
                <a:latin typeface="Calibri" panose="020F0502020204030204" pitchFamily="34" charset="0"/>
                <a:ea typeface="Calibri" panose="020F0502020204030204" pitchFamily="34" charset="0"/>
                <a:cs typeface="Times New Roman" panose="02020603050405020304" pitchFamily="18" charset="0"/>
              </a:rPr>
              <a:t>« Souhaiterais-tu un réveil en Europe s’il s’accompagnait de la persécution ? »</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fr-FR" sz="1200" b="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C11CA68-E382-423F-A1EF-C6F00853AF63}" type="slidenum">
              <a:rPr lang="fr-FR" smtClean="0"/>
              <a:t>2</a:t>
            </a:fld>
            <a:endParaRPr lang="fr-FR"/>
          </a:p>
        </p:txBody>
      </p:sp>
    </p:spTree>
    <p:extLst>
      <p:ext uri="{BB962C8B-B14F-4D97-AF65-F5344CB8AC3E}">
        <p14:creationId xmlns:p14="http://schemas.microsoft.com/office/powerpoint/2010/main" val="4228677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a:solidFill>
                  <a:schemeClr val="bg1"/>
                </a:solidFill>
                <a:effectLst/>
                <a:latin typeface="Univers LT Std 57 Cn" panose="020B0506020202050204" pitchFamily="34" charset="0"/>
              </a:rPr>
              <a:t>(Par exemple : ne pas être autorisé à occuper tous les emplois, être traité de manière inégale devant les tribunaux par rapport aux musulmans ou être désavantagé en matière d'héritage.)</a:t>
            </a:r>
          </a:p>
          <a:p>
            <a:endParaRPr lang="fr-FR"/>
          </a:p>
        </p:txBody>
      </p:sp>
      <p:sp>
        <p:nvSpPr>
          <p:cNvPr id="4" name="Slide Number Placeholder 3"/>
          <p:cNvSpPr>
            <a:spLocks noGrp="1"/>
          </p:cNvSpPr>
          <p:nvPr>
            <p:ph type="sldNum" sz="quarter" idx="5"/>
          </p:nvPr>
        </p:nvSpPr>
        <p:spPr/>
        <p:txBody>
          <a:bodyPr/>
          <a:lstStyle/>
          <a:p>
            <a:fld id="{6C11CA68-E382-423F-A1EF-C6F00853AF63}" type="slidenum">
              <a:rPr lang="fr-FR" smtClean="0"/>
              <a:t>20</a:t>
            </a:fld>
            <a:endParaRPr lang="fr-FR"/>
          </a:p>
        </p:txBody>
      </p:sp>
    </p:spTree>
    <p:extLst>
      <p:ext uri="{BB962C8B-B14F-4D97-AF65-F5344CB8AC3E}">
        <p14:creationId xmlns:p14="http://schemas.microsoft.com/office/powerpoint/2010/main" val="35673154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fld id="{6C11CA68-E382-423F-A1EF-C6F00853AF63}" type="slidenum">
              <a:rPr lang="fr-FR" smtClean="0"/>
              <a:t>21</a:t>
            </a:fld>
            <a:endParaRPr lang="fr-FR"/>
          </a:p>
        </p:txBody>
      </p:sp>
    </p:spTree>
    <p:extLst>
      <p:ext uri="{BB962C8B-B14F-4D97-AF65-F5344CB8AC3E}">
        <p14:creationId xmlns:p14="http://schemas.microsoft.com/office/powerpoint/2010/main" val="9928329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977BAC-073C-90CC-CF39-FC89BC59F6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5D1558-E505-70A5-81B8-4DE8AB8E73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9DE6BA-59FB-B0E0-354B-36B530A6784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Si les chrétiens se réunissent entre eux dans une maison, ils sont accusés d’agir contre la sécurité nationale : ils ont formé un groupe illégal</a:t>
            </a:r>
          </a:p>
          <a:p>
            <a:endParaRPr lang="fr-FR" dirty="0"/>
          </a:p>
        </p:txBody>
      </p:sp>
      <p:sp>
        <p:nvSpPr>
          <p:cNvPr id="4" name="Slide Number Placeholder 3">
            <a:extLst>
              <a:ext uri="{FF2B5EF4-FFF2-40B4-BE49-F238E27FC236}">
                <a16:creationId xmlns:a16="http://schemas.microsoft.com/office/drawing/2014/main" id="{BE252B4F-B92D-78F4-0C25-0389299FEB62}"/>
              </a:ext>
            </a:extLst>
          </p:cNvPr>
          <p:cNvSpPr>
            <a:spLocks noGrp="1"/>
          </p:cNvSpPr>
          <p:nvPr>
            <p:ph type="sldNum" sz="quarter" idx="5"/>
          </p:nvPr>
        </p:nvSpPr>
        <p:spPr/>
        <p:txBody>
          <a:bodyPr/>
          <a:lstStyle/>
          <a:p>
            <a:fld id="{6C11CA68-E382-423F-A1EF-C6F00853AF63}" type="slidenum">
              <a:rPr lang="fr-FR" smtClean="0"/>
              <a:t>22</a:t>
            </a:fld>
            <a:endParaRPr lang="fr-FR"/>
          </a:p>
        </p:txBody>
      </p:sp>
    </p:spTree>
    <p:extLst>
      <p:ext uri="{BB962C8B-B14F-4D97-AF65-F5344CB8AC3E}">
        <p14:creationId xmlns:p14="http://schemas.microsoft.com/office/powerpoint/2010/main" val="19302948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fld id="{6C11CA68-E382-423F-A1EF-C6F00853AF63}" type="slidenum">
              <a:rPr lang="fr-FR" smtClean="0"/>
              <a:t>23</a:t>
            </a:fld>
            <a:endParaRPr lang="fr-FR"/>
          </a:p>
        </p:txBody>
      </p:sp>
    </p:spTree>
    <p:extLst>
      <p:ext uri="{BB962C8B-B14F-4D97-AF65-F5344CB8AC3E}">
        <p14:creationId xmlns:p14="http://schemas.microsoft.com/office/powerpoint/2010/main" val="22417549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fld id="{6C11CA68-E382-423F-A1EF-C6F00853AF63}" type="slidenum">
              <a:rPr lang="fr-FR" smtClean="0"/>
              <a:t>24</a:t>
            </a:fld>
            <a:endParaRPr lang="fr-FR"/>
          </a:p>
        </p:txBody>
      </p:sp>
    </p:spTree>
    <p:extLst>
      <p:ext uri="{BB962C8B-B14F-4D97-AF65-F5344CB8AC3E}">
        <p14:creationId xmlns:p14="http://schemas.microsoft.com/office/powerpoint/2010/main" val="9873782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Comment les Iraniens rencontre-t-il Christ?</a:t>
            </a:r>
          </a:p>
          <a:p>
            <a:endParaRPr lang="fr-FR" dirty="0"/>
          </a:p>
          <a:p>
            <a:pPr marL="228600" indent="-228600">
              <a:buAutoNum type="arabicPeriod"/>
            </a:pPr>
            <a:r>
              <a:rPr lang="fr-FR" dirty="0"/>
              <a:t>Par des rêves et des visions</a:t>
            </a:r>
          </a:p>
          <a:p>
            <a:pPr marL="685800" lvl="1" indent="-228600">
              <a:buAutoNum type="arabicPeriod"/>
            </a:pPr>
            <a:r>
              <a:rPr lang="fr-FR" dirty="0"/>
              <a:t>Apparition de Jésus dans la rue qui invite à la suivre</a:t>
            </a:r>
          </a:p>
          <a:p>
            <a:pPr marL="685800" lvl="1" indent="-228600">
              <a:buAutoNum type="arabicPeriod"/>
            </a:pPr>
            <a:r>
              <a:rPr lang="fr-FR" dirty="0"/>
              <a:t>Témoignage : un taximan dégage un sentiment de paix et un drogué lui demande quelle drogue il prend. Il répond « je crois en Jésus ! »</a:t>
            </a:r>
          </a:p>
          <a:p>
            <a:pPr marL="914400" lvl="2" indent="0">
              <a:buNone/>
            </a:pPr>
            <a:r>
              <a:rPr lang="fr-FR" dirty="0"/>
              <a:t>Il faut savoir qu’il y a un vrai contexte de désespoir en Iran, il y a notamment peu de perspective d’emploi et un gouvernement très strict.</a:t>
            </a:r>
          </a:p>
          <a:p>
            <a:pPr marL="685800" lvl="1" indent="-228600">
              <a:buAutoNum type="arabicPeriod"/>
            </a:pPr>
            <a:r>
              <a:rPr lang="fr-FR" dirty="0"/>
              <a:t>Rêves de Jésus et guérisons</a:t>
            </a:r>
          </a:p>
          <a:p>
            <a:pPr marL="228600" lvl="0" indent="-228600">
              <a:buAutoNum type="arabicPeriod"/>
            </a:pPr>
            <a:r>
              <a:rPr lang="fr-FR" dirty="0"/>
              <a:t>Grâce à l’évangélisation</a:t>
            </a:r>
          </a:p>
          <a:p>
            <a:pPr marL="0" lvl="0" indent="0">
              <a:buNone/>
            </a:pPr>
            <a:r>
              <a:rPr lang="fr-FR" dirty="0"/>
              <a:t>Malgré le contexte et les enjeux, les chrétiens sont très actifs et évangélisent</a:t>
            </a:r>
          </a:p>
          <a:p>
            <a:pPr marL="0" lvl="0" indent="0">
              <a:buNone/>
            </a:pPr>
            <a:r>
              <a:rPr lang="fr-FR" dirty="0"/>
              <a:t>Cela nous met au défi quand on découvre les chrétiens d’Iran</a:t>
            </a:r>
          </a:p>
          <a:p>
            <a:pPr marL="0" lvl="0" indent="0">
              <a:buNone/>
            </a:pPr>
            <a:r>
              <a:rPr lang="fr-FR" dirty="0"/>
              <a:t>Ils ne peuvent pas prêcher Christ avec un micro en plein milieu de la rue MAIS ils font pleins d’autres choses :</a:t>
            </a:r>
          </a:p>
          <a:p>
            <a:pPr marL="171450" lvl="0" indent="-171450">
              <a:buFontTx/>
              <a:buChar char="-"/>
            </a:pPr>
            <a:r>
              <a:rPr lang="fr-FR" dirty="0"/>
              <a:t>Offrir un bon témoignage : bénir le propriétaire d’un magasin en payant le prix plein pour ses courses plutôt que de négocier les prix et puis lui offrir un cadeau comme une Bible ou le film Jésus</a:t>
            </a:r>
          </a:p>
          <a:p>
            <a:pPr marL="171450" lvl="0" indent="-171450">
              <a:buFontTx/>
              <a:buChar char="-"/>
            </a:pPr>
            <a:r>
              <a:rPr lang="fr-FR" dirty="0"/>
              <a:t>Préparer des repas chauds et les distribuer aux personnes dans le besoin avec des cartes « Jésus t’aime »</a:t>
            </a:r>
          </a:p>
          <a:p>
            <a:pPr marL="171450" lvl="0" indent="-171450">
              <a:buFontTx/>
              <a:buChar char="-"/>
            </a:pPr>
            <a:r>
              <a:rPr lang="fr-FR" dirty="0"/>
              <a:t>Déposer des Bibles dans des lieux publics, embrassures de portes ou part brises avec un numéro de téléphone étranger pour avoir plus d’informations</a:t>
            </a:r>
          </a:p>
          <a:p>
            <a:pPr marL="0" lvl="0" indent="0">
              <a:buFontTx/>
              <a:buNone/>
            </a:pPr>
            <a:endParaRPr lang="fr-FR" dirty="0"/>
          </a:p>
          <a:p>
            <a:pPr marL="0" lvl="0" indent="0">
              <a:buFontTx/>
              <a:buNone/>
            </a:pPr>
            <a:r>
              <a:rPr lang="fr-FR" dirty="0"/>
              <a:t>Combien d’entre nous faisons ça? Alors qu’on ne risque presque rien!</a:t>
            </a:r>
          </a:p>
          <a:p>
            <a:pPr marL="0" lvl="0" indent="0">
              <a:buFontTx/>
              <a:buNone/>
            </a:pPr>
            <a:endParaRPr lang="fr-FR" dirty="0"/>
          </a:p>
          <a:p>
            <a:pPr marL="0" lvl="0" indent="0">
              <a:buFontTx/>
              <a:buNone/>
            </a:pPr>
            <a:r>
              <a:rPr lang="fr-FR" dirty="0"/>
              <a:t>Mettez-vous au défi! Essayez-vous aussi d’évangéliser comme eux!</a:t>
            </a:r>
          </a:p>
          <a:p>
            <a:pPr marL="0" lvl="0" indent="0">
              <a:buFontTx/>
              <a:buNone/>
            </a:pPr>
            <a:endParaRPr lang="fr-FR" dirty="0"/>
          </a:p>
          <a:p>
            <a:pPr marL="0" lvl="0" indent="0">
              <a:buFontTx/>
              <a:buNone/>
            </a:pPr>
            <a:r>
              <a:rPr lang="fr-FR" dirty="0"/>
              <a:t>Prenons exemple sur les chrétiens d’Iran, s’ils peuvent le faire, on peut le faire. </a:t>
            </a:r>
          </a:p>
          <a:p>
            <a:pPr marL="0" lvl="0" indent="0">
              <a:buFontTx/>
              <a:buNone/>
            </a:pPr>
            <a:endParaRPr lang="fr-FR" dirty="0"/>
          </a:p>
          <a:p>
            <a:pPr marL="0" lvl="0" indent="0">
              <a:buFontTx/>
              <a:buNone/>
            </a:pPr>
            <a:endParaRPr lang="fr-FR" dirty="0"/>
          </a:p>
          <a:p>
            <a:pPr marL="0" lvl="0" indent="0">
              <a:buFontTx/>
              <a:buNone/>
            </a:pPr>
            <a:endParaRPr lang="fr-FR" dirty="0"/>
          </a:p>
          <a:p>
            <a:pPr marL="0" lvl="0" indent="0">
              <a:buFontTx/>
              <a:buNone/>
            </a:pPr>
            <a:endParaRPr lang="fr-FR" dirty="0"/>
          </a:p>
        </p:txBody>
      </p:sp>
      <p:sp>
        <p:nvSpPr>
          <p:cNvPr id="4" name="Slide Number Placeholder 3"/>
          <p:cNvSpPr>
            <a:spLocks noGrp="1"/>
          </p:cNvSpPr>
          <p:nvPr>
            <p:ph type="sldNum" sz="quarter" idx="5"/>
          </p:nvPr>
        </p:nvSpPr>
        <p:spPr/>
        <p:txBody>
          <a:bodyPr/>
          <a:lstStyle/>
          <a:p>
            <a:fld id="{FA066761-B8D2-4D9F-84ED-5C58493B7633}" type="slidenum">
              <a:rPr lang="fr-FR" smtClean="0"/>
              <a:t>25</a:t>
            </a:fld>
            <a:endParaRPr lang="fr-FR"/>
          </a:p>
        </p:txBody>
      </p:sp>
    </p:spTree>
    <p:extLst>
      <p:ext uri="{BB962C8B-B14F-4D97-AF65-F5344CB8AC3E}">
        <p14:creationId xmlns:p14="http://schemas.microsoft.com/office/powerpoint/2010/main" val="20661648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 2 nouvelles églises de maison sont créées chaque jour en Iran »</a:t>
            </a:r>
          </a:p>
          <a:p>
            <a:endParaRPr lang="fr-FR" dirty="0"/>
          </a:p>
          <a:p>
            <a:r>
              <a:rPr lang="fr-FR" dirty="0"/>
              <a:t>C’est une croissance rapide et impressionnante mais elle comporte aussi des défis.</a:t>
            </a:r>
          </a:p>
          <a:p>
            <a:endParaRPr lang="fr-FR" dirty="0"/>
          </a:p>
          <a:p>
            <a:r>
              <a:rPr lang="fr-FR" dirty="0"/>
              <a:t>Les églises de maison se crée informellement entre membres d’une famille, voisins et amis</a:t>
            </a:r>
          </a:p>
          <a:p>
            <a:endParaRPr lang="fr-FR" dirty="0"/>
          </a:p>
          <a:p>
            <a:r>
              <a:rPr lang="fr-FR" dirty="0"/>
              <a:t>Les leaders vivent dangereusement. L'État et ses services secrets s'en prennent aux pasteurs et aux responsables des églises de maison. Un grand nombre d'entre eux sont emprisonnés ou ont dû quitter le pays à cause de la persécution. L'Église iranienne a un grand besoin de jeunes responsables. </a:t>
            </a:r>
          </a:p>
          <a:p>
            <a:endParaRPr lang="fr-FR" dirty="0"/>
          </a:p>
          <a:p>
            <a:r>
              <a:rPr lang="fr-FR" dirty="0"/>
              <a:t>Avec l'aide de partenaires, Portes Ouvertes forme les jeunes qui souhaitent prendre des responsabilités dans les églises.</a:t>
            </a:r>
          </a:p>
          <a:p>
            <a:endParaRPr lang="fr-FR" dirty="0"/>
          </a:p>
          <a:p>
            <a:r>
              <a:rPr lang="fr-FR" dirty="0"/>
              <a:t>Les jeunes sont formés à la lecture de la Bible, à la formation de disciples et à l'écoute du Saint Esprit. Concrètement, ils apprennent aussi à communiquer sans attirer l'attention des services secrets. </a:t>
            </a:r>
          </a:p>
          <a:p>
            <a:endParaRPr lang="fr-FR" dirty="0"/>
          </a:p>
          <a:p>
            <a:r>
              <a:rPr lang="fr-FR" dirty="0"/>
              <a:t>Et comme ça l’église d’Iran est affermie.</a:t>
            </a:r>
          </a:p>
          <a:p>
            <a:endParaRPr lang="fr-FR" dirty="0"/>
          </a:p>
          <a:p>
            <a:endParaRPr lang="fr-FR" dirty="0"/>
          </a:p>
        </p:txBody>
      </p:sp>
      <p:sp>
        <p:nvSpPr>
          <p:cNvPr id="4" name="Slide Number Placeholder 3"/>
          <p:cNvSpPr>
            <a:spLocks noGrp="1"/>
          </p:cNvSpPr>
          <p:nvPr>
            <p:ph type="sldNum" sz="quarter" idx="5"/>
          </p:nvPr>
        </p:nvSpPr>
        <p:spPr/>
        <p:txBody>
          <a:bodyPr/>
          <a:lstStyle/>
          <a:p>
            <a:fld id="{FA066761-B8D2-4D9F-84ED-5C58493B7633}" type="slidenum">
              <a:rPr lang="fr-FR" smtClean="0"/>
              <a:t>26</a:t>
            </a:fld>
            <a:endParaRPr lang="fr-FR"/>
          </a:p>
        </p:txBody>
      </p:sp>
    </p:spTree>
    <p:extLst>
      <p:ext uri="{BB962C8B-B14F-4D97-AF65-F5344CB8AC3E}">
        <p14:creationId xmlns:p14="http://schemas.microsoft.com/office/powerpoint/2010/main" val="36300146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Que signifie une arrestation en Iran?</a:t>
            </a:r>
          </a:p>
          <a:p>
            <a:endParaRPr lang="fr-FR" dirty="0"/>
          </a:p>
          <a:p>
            <a:pPr marL="171450" indent="-171450">
              <a:buFontTx/>
              <a:buChar char="-"/>
            </a:pPr>
            <a:r>
              <a:rPr lang="fr-FR" dirty="0"/>
              <a:t>Pour les prisonniers : tortures brutales, physiques et verbales. </a:t>
            </a:r>
          </a:p>
          <a:p>
            <a:pPr marL="171450" indent="-171450">
              <a:buFontTx/>
              <a:buChar char="-"/>
            </a:pPr>
            <a:endParaRPr lang="fr-FR" dirty="0"/>
          </a:p>
          <a:p>
            <a:pPr marL="0" indent="0">
              <a:buFontTx/>
              <a:buNone/>
            </a:pPr>
            <a:r>
              <a:rPr lang="fr-FR" dirty="0"/>
              <a:t>Le but est de faire renoncer à sa foi et/ou de trahir le nom d’autres chrétiens.</a:t>
            </a:r>
          </a:p>
          <a:p>
            <a:pPr marL="0" indent="0">
              <a:buFontTx/>
              <a:buNone/>
            </a:pPr>
            <a:r>
              <a:rPr lang="fr-FR" dirty="0"/>
              <a:t>« Ils diffusent de faux bruits provenant d'autres cellules pour vous faire croire qu'ils harcèlent votre famille. Ou si vous avez une femme ou une sœur, ils disent qu'ils abusent d'elle sexuellement »</a:t>
            </a:r>
          </a:p>
          <a:p>
            <a:pPr marL="0" indent="0">
              <a:buFontTx/>
              <a:buNone/>
            </a:pPr>
            <a:endParaRPr lang="fr-FR" dirty="0"/>
          </a:p>
          <a:p>
            <a:pPr marL="171450" indent="-171450">
              <a:buFontTx/>
              <a:buChar char="-"/>
            </a:pPr>
            <a:r>
              <a:rPr lang="fr-FR" dirty="0"/>
              <a:t>Pour leur entourage : insécurité, difficultés financières, surveillance, intimidation</a:t>
            </a:r>
          </a:p>
          <a:p>
            <a:pPr marL="171450" indent="-171450">
              <a:buFontTx/>
              <a:buChar char="-"/>
            </a:pPr>
            <a:endParaRPr lang="fr-FR" dirty="0"/>
          </a:p>
          <a:p>
            <a:pPr marL="0" indent="0">
              <a:buFontTx/>
              <a:buNone/>
            </a:pPr>
            <a:r>
              <a:rPr lang="fr-FR" b="0" dirty="0"/>
              <a:t>La famille est impactée par l’absence de la personne, la possibilité qu’elle doit fuir le pays même si elle est libérée et les démarches pour payer la caution de quelqu’un ruine les familles.</a:t>
            </a:r>
          </a:p>
          <a:p>
            <a:pPr marL="0" indent="0">
              <a:buFontTx/>
              <a:buNone/>
            </a:pPr>
            <a:r>
              <a:rPr lang="fr-FR" b="0" dirty="0"/>
              <a:t>De plus la famille est activement surveillée et on essaye de prendre avantage d’eux, demander des faveurs sexuelles, </a:t>
            </a:r>
            <a:r>
              <a:rPr lang="fr-FR" b="0" dirty="0" err="1"/>
              <a:t>etc</a:t>
            </a:r>
            <a:r>
              <a:rPr lang="fr-FR" b="0" dirty="0"/>
              <a:t> </a:t>
            </a:r>
          </a:p>
          <a:p>
            <a:pPr marL="0" indent="0">
              <a:buFontTx/>
              <a:buNone/>
            </a:pPr>
            <a:endParaRPr lang="fr-FR" b="0" dirty="0"/>
          </a:p>
          <a:p>
            <a:pPr marL="171450" indent="-171450">
              <a:buFontTx/>
              <a:buChar char="-"/>
            </a:pPr>
            <a:r>
              <a:rPr lang="fr-FR" dirty="0"/>
              <a:t>Pour l’avenir : la souffrance ne s’arrête pas à la porte de la prison</a:t>
            </a:r>
          </a:p>
          <a:p>
            <a:pPr marL="171450" indent="-171450">
              <a:buFontTx/>
              <a:buChar char="-"/>
            </a:pPr>
            <a:endParaRPr lang="fr-FR" dirty="0"/>
          </a:p>
          <a:p>
            <a:pPr marL="0" indent="0">
              <a:buFontTx/>
              <a:buNone/>
            </a:pPr>
            <a:r>
              <a:rPr lang="fr-FR" dirty="0"/>
              <a:t>Même après leur libération, les chrétiens restent dans le collimateur des services secrets. </a:t>
            </a:r>
          </a:p>
          <a:p>
            <a:pPr marL="0" indent="0">
              <a:buFontTx/>
              <a:buNone/>
            </a:pPr>
            <a:r>
              <a:rPr lang="fr-FR" dirty="0"/>
              <a:t>Certains agents de l'État vous appellent. Imaginez le traumatisme d'entendre le gardien qui vous a torturé psychologiquement et parfois même physiquement, et qui vous dit au téléphone : "Nous vous surveillons. Assurez-vous de ne pas répéter les crimes que vous avez commis.« </a:t>
            </a:r>
          </a:p>
          <a:p>
            <a:pPr marL="0" indent="0">
              <a:buFontTx/>
              <a:buNone/>
            </a:pPr>
            <a:endParaRPr lang="fr-FR" dirty="0"/>
          </a:p>
          <a:p>
            <a:pPr marL="0" indent="0">
              <a:buFontTx/>
              <a:buNone/>
            </a:pPr>
            <a:r>
              <a:rPr lang="fr-FR" dirty="0"/>
              <a:t>Ils font face à des menaces de mort, l’impossibilité de trouver un emploi ou de s'inscrire à l'université - car les services secrets y veillent. </a:t>
            </a:r>
          </a:p>
          <a:p>
            <a:pPr marL="0" indent="0">
              <a:buFontTx/>
              <a:buNone/>
            </a:pPr>
            <a:r>
              <a:rPr lang="fr-FR" dirty="0"/>
              <a:t>À cause de cette surveillance, les anciens prisonniers représentent un danger pour les autres chrétiens et leurs églises de maison. </a:t>
            </a:r>
          </a:p>
          <a:p>
            <a:pPr marL="0" indent="0">
              <a:buFontTx/>
              <a:buNone/>
            </a:pPr>
            <a:endParaRPr lang="fr-FR" dirty="0"/>
          </a:p>
          <a:p>
            <a:pPr marL="0" indent="0">
              <a:buFontTx/>
              <a:buNone/>
            </a:pPr>
            <a:r>
              <a:rPr lang="fr-FR" dirty="0"/>
              <a:t>Nombre d'entre eux sont donc contraints de quitter leur pays pour protéger leur famille de la persécution. Ils doivent repartir de zéro dans un autre pays.</a:t>
            </a:r>
          </a:p>
          <a:p>
            <a:pPr marL="0" indent="0">
              <a:buFontTx/>
              <a:buNone/>
            </a:pPr>
            <a:endParaRPr lang="fr-FR" dirty="0"/>
          </a:p>
        </p:txBody>
      </p:sp>
      <p:sp>
        <p:nvSpPr>
          <p:cNvPr id="4" name="Slide Number Placeholder 3"/>
          <p:cNvSpPr>
            <a:spLocks noGrp="1"/>
          </p:cNvSpPr>
          <p:nvPr>
            <p:ph type="sldNum" sz="quarter" idx="5"/>
          </p:nvPr>
        </p:nvSpPr>
        <p:spPr/>
        <p:txBody>
          <a:bodyPr/>
          <a:lstStyle/>
          <a:p>
            <a:fld id="{FA066761-B8D2-4D9F-84ED-5C58493B7633}" type="slidenum">
              <a:rPr lang="fr-FR" smtClean="0"/>
              <a:t>27</a:t>
            </a:fld>
            <a:endParaRPr lang="fr-FR"/>
          </a:p>
        </p:txBody>
      </p:sp>
    </p:spTree>
    <p:extLst>
      <p:ext uri="{BB962C8B-B14F-4D97-AF65-F5344CB8AC3E}">
        <p14:creationId xmlns:p14="http://schemas.microsoft.com/office/powerpoint/2010/main" val="35460457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7CA80C-E637-5293-E001-E22BF56A76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10C278-448E-A038-3685-6122D12310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D92386-EC7E-F6C7-C63B-4185FA51C0B2}"/>
              </a:ext>
            </a:extLst>
          </p:cNvPr>
          <p:cNvSpPr>
            <a:spLocks noGrp="1"/>
          </p:cNvSpPr>
          <p:nvPr>
            <p:ph type="body" idx="1"/>
          </p:nvPr>
        </p:nvSpPr>
        <p:spPr/>
        <p:txBody>
          <a:bodyPr/>
          <a:lstStyle/>
          <a:p>
            <a:pPr marL="0" indent="0">
              <a:buFontTx/>
              <a:buNone/>
            </a:pPr>
            <a:r>
              <a:rPr lang="fr-FR" dirty="0"/>
              <a:t>Même en prison, l'Église est présente : « Les chrétiens en prison priaient ensemble, peut-être à deux ou trois dans une cellule, ou à plusieurs dans une cour de prison pendant le temps où ils étaient de corvée, ils trouvaient un coin à l'abri des caméras »</a:t>
            </a:r>
          </a:p>
          <a:p>
            <a:pPr marL="0" indent="0">
              <a:buFontTx/>
              <a:buNone/>
            </a:pPr>
            <a:endParaRPr lang="fr-FR" dirty="0"/>
          </a:p>
          <a:p>
            <a:pPr marL="0" indent="0">
              <a:buFontTx/>
              <a:buNone/>
            </a:pPr>
            <a:r>
              <a:rPr lang="fr-FR" dirty="0"/>
              <a:t>Jésus utilise nos frères et sœurs en prison pour amener de nombreuses personnes à croire en Lui.</a:t>
            </a:r>
          </a:p>
          <a:p>
            <a:pPr marL="0" indent="0">
              <a:buFontTx/>
              <a:buNone/>
            </a:pPr>
            <a:endParaRPr lang="fr-FR" dirty="0"/>
          </a:p>
        </p:txBody>
      </p:sp>
      <p:sp>
        <p:nvSpPr>
          <p:cNvPr id="4" name="Slide Number Placeholder 3">
            <a:extLst>
              <a:ext uri="{FF2B5EF4-FFF2-40B4-BE49-F238E27FC236}">
                <a16:creationId xmlns:a16="http://schemas.microsoft.com/office/drawing/2014/main" id="{796E949E-C19B-B4C5-C7C2-C74CA07B931E}"/>
              </a:ext>
            </a:extLst>
          </p:cNvPr>
          <p:cNvSpPr>
            <a:spLocks noGrp="1"/>
          </p:cNvSpPr>
          <p:nvPr>
            <p:ph type="sldNum" sz="quarter" idx="5"/>
          </p:nvPr>
        </p:nvSpPr>
        <p:spPr/>
        <p:txBody>
          <a:bodyPr/>
          <a:lstStyle/>
          <a:p>
            <a:fld id="{FA066761-B8D2-4D9F-84ED-5C58493B7633}" type="slidenum">
              <a:rPr lang="fr-FR" smtClean="0"/>
              <a:t>28</a:t>
            </a:fld>
            <a:endParaRPr lang="fr-FR"/>
          </a:p>
        </p:txBody>
      </p:sp>
    </p:spTree>
    <p:extLst>
      <p:ext uri="{BB962C8B-B14F-4D97-AF65-F5344CB8AC3E}">
        <p14:creationId xmlns:p14="http://schemas.microsoft.com/office/powerpoint/2010/main" val="14500366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1544C6-E077-FBFF-B196-052E65E307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686B76-C6A6-9F57-D562-F9405A613C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AEE9D2-DB24-69AD-88FE-B98A084F68C1}"/>
              </a:ext>
            </a:extLst>
          </p:cNvPr>
          <p:cNvSpPr>
            <a:spLocks noGrp="1"/>
          </p:cNvSpPr>
          <p:nvPr>
            <p:ph type="body" idx="1"/>
          </p:nvPr>
        </p:nvSpPr>
        <p:spPr/>
        <p:txBody>
          <a:bodyPr/>
          <a:lstStyle/>
          <a:p>
            <a:pPr marL="0" indent="0">
              <a:buFontTx/>
              <a:buNone/>
            </a:pPr>
            <a:endParaRPr lang="fr-FR"/>
          </a:p>
        </p:txBody>
      </p:sp>
      <p:sp>
        <p:nvSpPr>
          <p:cNvPr id="4" name="Slide Number Placeholder 3">
            <a:extLst>
              <a:ext uri="{FF2B5EF4-FFF2-40B4-BE49-F238E27FC236}">
                <a16:creationId xmlns:a16="http://schemas.microsoft.com/office/drawing/2014/main" id="{0C5F720C-7715-DE9F-7589-8D8146E00607}"/>
              </a:ext>
            </a:extLst>
          </p:cNvPr>
          <p:cNvSpPr>
            <a:spLocks noGrp="1"/>
          </p:cNvSpPr>
          <p:nvPr>
            <p:ph type="sldNum" sz="quarter" idx="5"/>
          </p:nvPr>
        </p:nvSpPr>
        <p:spPr/>
        <p:txBody>
          <a:bodyPr/>
          <a:lstStyle/>
          <a:p>
            <a:fld id="{FA066761-B8D2-4D9F-84ED-5C58493B7633}" type="slidenum">
              <a:rPr lang="fr-FR" smtClean="0"/>
              <a:t>29</a:t>
            </a:fld>
            <a:endParaRPr lang="fr-FR"/>
          </a:p>
        </p:txBody>
      </p:sp>
    </p:spTree>
    <p:extLst>
      <p:ext uri="{BB962C8B-B14F-4D97-AF65-F5344CB8AC3E}">
        <p14:creationId xmlns:p14="http://schemas.microsoft.com/office/powerpoint/2010/main" val="19444536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Pourquoi prier pour les chrétiens Iraniens?</a:t>
            </a:r>
          </a:p>
          <a:p>
            <a:endParaRPr lang="fr-FR"/>
          </a:p>
          <a:p>
            <a:r>
              <a:rPr lang="fr-FR"/>
              <a:t>Du point de vue du régime islamique, le réveil qui a lieu en Iran est une menace ; du point de vue des chrétiens, c’est une grande source de joie, car les gens rencontrent Jésus et sont sauvés ! Laisse-toi mettre au défi par leurs témoignages : là où le régime tente de briser la foi des chrétiens et d'arrêter le réveil par une dure persécution, tu peux contribuer à ce que cela n'arrive pas par tes prières et celles de ton groupe ! </a:t>
            </a:r>
          </a:p>
        </p:txBody>
      </p:sp>
      <p:sp>
        <p:nvSpPr>
          <p:cNvPr id="4" name="Slide Number Placeholder 3"/>
          <p:cNvSpPr>
            <a:spLocks noGrp="1"/>
          </p:cNvSpPr>
          <p:nvPr>
            <p:ph type="sldNum" sz="quarter" idx="5"/>
          </p:nvPr>
        </p:nvSpPr>
        <p:spPr/>
        <p:txBody>
          <a:bodyPr/>
          <a:lstStyle/>
          <a:p>
            <a:fld id="{6C11CA68-E382-423F-A1EF-C6F00853AF63}" type="slidenum">
              <a:rPr lang="fr-FR" smtClean="0"/>
              <a:t>3</a:t>
            </a:fld>
            <a:endParaRPr lang="fr-FR"/>
          </a:p>
        </p:txBody>
      </p:sp>
    </p:spTree>
    <p:extLst>
      <p:ext uri="{BB962C8B-B14F-4D97-AF65-F5344CB8AC3E}">
        <p14:creationId xmlns:p14="http://schemas.microsoft.com/office/powerpoint/2010/main" val="30019889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E39609-BFDD-02D1-82F3-03223FF3C9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E84773-B6FE-9FEF-902B-B214032C0F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8CA1E6-D807-9E0A-1FDE-2DD649D237FB}"/>
              </a:ext>
            </a:extLst>
          </p:cNvPr>
          <p:cNvSpPr>
            <a:spLocks noGrp="1"/>
          </p:cNvSpPr>
          <p:nvPr>
            <p:ph type="body" idx="1"/>
          </p:nvPr>
        </p:nvSpPr>
        <p:spPr/>
        <p:txBody>
          <a:bodyPr/>
          <a:lstStyle/>
          <a:p>
            <a:pPr marL="0" indent="0">
              <a:buFontTx/>
              <a:buNone/>
            </a:pPr>
            <a:r>
              <a:rPr lang="fr-FR"/>
              <a:t>Prier pour les chrétiens d’Iran – sur le site d’Article 18 on peut trouver une énorme liste de tous les prisonniers chrétiens en Iran – parcourez la liste, parlez-en autour de vous et prier ensemble pour chacune de ces personnes! </a:t>
            </a:r>
          </a:p>
        </p:txBody>
      </p:sp>
      <p:sp>
        <p:nvSpPr>
          <p:cNvPr id="4" name="Slide Number Placeholder 3">
            <a:extLst>
              <a:ext uri="{FF2B5EF4-FFF2-40B4-BE49-F238E27FC236}">
                <a16:creationId xmlns:a16="http://schemas.microsoft.com/office/drawing/2014/main" id="{5E473DA3-E976-E962-C933-8C58022809FF}"/>
              </a:ext>
            </a:extLst>
          </p:cNvPr>
          <p:cNvSpPr>
            <a:spLocks noGrp="1"/>
          </p:cNvSpPr>
          <p:nvPr>
            <p:ph type="sldNum" sz="quarter" idx="5"/>
          </p:nvPr>
        </p:nvSpPr>
        <p:spPr/>
        <p:txBody>
          <a:bodyPr/>
          <a:lstStyle/>
          <a:p>
            <a:fld id="{FA066761-B8D2-4D9F-84ED-5C58493B7633}" type="slidenum">
              <a:rPr lang="fr-FR" smtClean="0"/>
              <a:t>30</a:t>
            </a:fld>
            <a:endParaRPr lang="fr-FR"/>
          </a:p>
        </p:txBody>
      </p:sp>
    </p:spTree>
    <p:extLst>
      <p:ext uri="{BB962C8B-B14F-4D97-AF65-F5344CB8AC3E}">
        <p14:creationId xmlns:p14="http://schemas.microsoft.com/office/powerpoint/2010/main" val="16388383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La situation économique en Iran est difficile et environ un quart des jeunes adultes sont au chômage. Beaucoup de jeunes n’ont pas les moyens de poursuivre des études. Et malheureusement, nombre d'entre eux se découragent et se perdent dans la drogue ou l'alcool.</a:t>
            </a:r>
          </a:p>
          <a:p>
            <a:endParaRPr lang="fr-FR"/>
          </a:p>
          <a:p>
            <a:r>
              <a:rPr lang="fr-FR"/>
              <a:t>Ils sont aussi soumis à la pression de la société pour être considéré comme une bonne personne et ils doivent se soumettre aux règles strictes du régime islamique comme porter un hijab pour les femmes ou l’interdiction de boire de l’alcool en public. Si les règles ne sont pas respectées, on risque d’être arrêté.</a:t>
            </a:r>
          </a:p>
          <a:p>
            <a:endParaRPr lang="fr-FR"/>
          </a:p>
          <a:p>
            <a:r>
              <a:rPr lang="fr-FR"/>
              <a:t>Mais l’Evangile libère les jeunes. Les jeunes ont soif de connaitre Dieu. Mais cette liberté en Christ ajoute encore des défis.</a:t>
            </a:r>
          </a:p>
          <a:p>
            <a:endParaRPr lang="fr-FR"/>
          </a:p>
          <a:p>
            <a:endParaRPr lang="fr-FR"/>
          </a:p>
          <a:p>
            <a:endParaRPr lang="fr-FR"/>
          </a:p>
        </p:txBody>
      </p:sp>
      <p:sp>
        <p:nvSpPr>
          <p:cNvPr id="4" name="Slide Number Placeholder 3"/>
          <p:cNvSpPr>
            <a:spLocks noGrp="1"/>
          </p:cNvSpPr>
          <p:nvPr>
            <p:ph type="sldNum" sz="quarter" idx="5"/>
          </p:nvPr>
        </p:nvSpPr>
        <p:spPr/>
        <p:txBody>
          <a:bodyPr/>
          <a:lstStyle/>
          <a:p>
            <a:fld id="{6C11CA68-E382-423F-A1EF-C6F00853AF63}" type="slidenum">
              <a:rPr lang="fr-FR" smtClean="0"/>
              <a:t>31</a:t>
            </a:fld>
            <a:endParaRPr lang="fr-FR"/>
          </a:p>
        </p:txBody>
      </p:sp>
    </p:spTree>
    <p:extLst>
      <p:ext uri="{BB962C8B-B14F-4D97-AF65-F5344CB8AC3E}">
        <p14:creationId xmlns:p14="http://schemas.microsoft.com/office/powerpoint/2010/main" val="39141753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Les jeunes ne peuvent pas vivre ouvertement leur foi, ils doivent garder le secret et porter un masque.</a:t>
            </a:r>
          </a:p>
          <a:p>
            <a:endParaRPr lang="fr-FR"/>
          </a:p>
          <a:p>
            <a:r>
              <a:rPr lang="fr-FR"/>
              <a:t>Les heures de prières musulmanes et les cours de Coran ou d'Islam sont obligatoires pour tous les élèves et étudiants, dans tous les établissements d'enseignement public. </a:t>
            </a:r>
          </a:p>
          <a:p>
            <a:r>
              <a:rPr lang="fr-FR"/>
              <a:t>Les chrétiens d'origine musulmane doivent continuer d’y participer pour faire semblant, et « porter un masque »... </a:t>
            </a:r>
          </a:p>
          <a:p>
            <a:r>
              <a:rPr lang="fr-FR"/>
              <a:t>Sinon : </a:t>
            </a:r>
          </a:p>
          <a:p>
            <a:pPr marL="171450" indent="-171450">
              <a:buFontTx/>
              <a:buChar char="-"/>
            </a:pPr>
            <a:r>
              <a:rPr lang="fr-FR"/>
              <a:t>ils sont rejetés par leurs camarades de classe,</a:t>
            </a:r>
          </a:p>
          <a:p>
            <a:pPr marL="171450" indent="-171450">
              <a:buFontTx/>
              <a:buChar char="-"/>
            </a:pPr>
            <a:r>
              <a:rPr lang="fr-FR"/>
              <a:t>cela pourrait affecter leurs notes, </a:t>
            </a:r>
          </a:p>
          <a:p>
            <a:pPr marL="171450" indent="-171450">
              <a:buFontTx/>
              <a:buChar char="-"/>
            </a:pPr>
            <a:r>
              <a:rPr lang="fr-FR"/>
              <a:t>et, dans le pire des cas, ils peuvent même être renvoyés de l'école. </a:t>
            </a:r>
          </a:p>
          <a:p>
            <a:pPr marL="0" indent="0">
              <a:buFontTx/>
              <a:buNone/>
            </a:pPr>
            <a:endParaRPr lang="fr-FR"/>
          </a:p>
          <a:p>
            <a:r>
              <a:rPr lang="fr-FR"/>
              <a:t>Lorsque leur nouvelle foi est connue dans leur entourage, les chrétiens font souvent l'objet d'un rejet important, ils « font honte » à leur famille et sont même parfois reniés.</a:t>
            </a:r>
          </a:p>
          <a:p>
            <a:pPr marL="0" indent="0">
              <a:buFontTx/>
              <a:buNone/>
            </a:pPr>
            <a:r>
              <a:rPr lang="fr-FR"/>
              <a:t>Ils ne peuvent pas non plus en parler à leurs amis.</a:t>
            </a:r>
          </a:p>
          <a:p>
            <a:pPr marL="0" indent="0">
              <a:buFontTx/>
              <a:buNone/>
            </a:pPr>
            <a:endParaRPr lang="fr-FR"/>
          </a:p>
          <a:p>
            <a:pPr marL="0" indent="0">
              <a:buFontTx/>
              <a:buNone/>
            </a:pPr>
            <a:r>
              <a:rPr lang="fr-FR"/>
              <a:t>Les jeunes chrétiens sont du coup très isolé, ils ne peuvent parler à personnes.</a:t>
            </a:r>
          </a:p>
          <a:p>
            <a:pPr marL="0" indent="0">
              <a:buFontTx/>
              <a:buNone/>
            </a:pPr>
            <a:endParaRPr lang="fr-FR"/>
          </a:p>
          <a:p>
            <a:pPr marL="0" indent="0">
              <a:buFontTx/>
              <a:buNone/>
            </a:pPr>
            <a:r>
              <a:rPr lang="fr-FR"/>
              <a:t>S’ils ont une église de maison c’est un vrai privilège! Car là ils peuvent enfin faire tomber tous leurs masques.</a:t>
            </a:r>
          </a:p>
          <a:p>
            <a:pPr marL="0" indent="0">
              <a:buFontTx/>
              <a:buNone/>
            </a:pPr>
            <a:endParaRPr lang="fr-FR"/>
          </a:p>
          <a:p>
            <a:r>
              <a:rPr lang="fr-FR"/>
              <a:t>Les jeunes ont un futur incertain : ils ne savent pas s’ils pourront rester en Iran ou s’ils vont être arrêté, leurs familles sont en danger.</a:t>
            </a:r>
          </a:p>
          <a:p>
            <a:endParaRPr lang="fr-FR"/>
          </a:p>
          <a:p>
            <a:r>
              <a:rPr lang="fr-FR"/>
              <a:t>Donc même avec une église de maison, rien n’est acquis et la situation d’un jeune peut changer à tout moment et ils peuvent se retrouver tout seuls. L’église peut être arrêté, la famille peut être arrêter et soi-même on peut être arrêté.</a:t>
            </a:r>
          </a:p>
          <a:p>
            <a:endParaRPr lang="fr-FR"/>
          </a:p>
          <a:p>
            <a:r>
              <a:rPr lang="fr-FR"/>
              <a:t>Mais les jeunes sont courageux et ils persévèrent.</a:t>
            </a:r>
          </a:p>
          <a:p>
            <a:pPr marL="0" indent="0">
              <a:buFontTx/>
              <a:buNone/>
            </a:pPr>
            <a:endParaRPr lang="fr-FR"/>
          </a:p>
        </p:txBody>
      </p:sp>
      <p:sp>
        <p:nvSpPr>
          <p:cNvPr id="4" name="Slide Number Placeholder 3"/>
          <p:cNvSpPr>
            <a:spLocks noGrp="1"/>
          </p:cNvSpPr>
          <p:nvPr>
            <p:ph type="sldNum" sz="quarter" idx="5"/>
          </p:nvPr>
        </p:nvSpPr>
        <p:spPr/>
        <p:txBody>
          <a:bodyPr/>
          <a:lstStyle/>
          <a:p>
            <a:fld id="{6C11CA68-E382-423F-A1EF-C6F00853AF63}" type="slidenum">
              <a:rPr lang="fr-FR" smtClean="0"/>
              <a:t>32</a:t>
            </a:fld>
            <a:endParaRPr lang="fr-FR"/>
          </a:p>
        </p:txBody>
      </p:sp>
    </p:spTree>
    <p:extLst>
      <p:ext uri="{BB962C8B-B14F-4D97-AF65-F5344CB8AC3E}">
        <p14:creationId xmlns:p14="http://schemas.microsoft.com/office/powerpoint/2010/main" val="42584924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a:p>
            <a:endParaRPr lang="fr-FR"/>
          </a:p>
          <a:p>
            <a:endParaRPr lang="fr-FR"/>
          </a:p>
          <a:p>
            <a:endParaRPr lang="fr-FR"/>
          </a:p>
        </p:txBody>
      </p:sp>
      <p:sp>
        <p:nvSpPr>
          <p:cNvPr id="4" name="Slide Number Placeholder 3"/>
          <p:cNvSpPr>
            <a:spLocks noGrp="1"/>
          </p:cNvSpPr>
          <p:nvPr>
            <p:ph type="sldNum" sz="quarter" idx="5"/>
          </p:nvPr>
        </p:nvSpPr>
        <p:spPr/>
        <p:txBody>
          <a:bodyPr/>
          <a:lstStyle/>
          <a:p>
            <a:fld id="{6C11CA68-E382-423F-A1EF-C6F00853AF63}" type="slidenum">
              <a:rPr lang="fr-FR" smtClean="0"/>
              <a:t>33</a:t>
            </a:fld>
            <a:endParaRPr lang="fr-FR"/>
          </a:p>
        </p:txBody>
      </p:sp>
    </p:spTree>
    <p:extLst>
      <p:ext uri="{BB962C8B-B14F-4D97-AF65-F5344CB8AC3E}">
        <p14:creationId xmlns:p14="http://schemas.microsoft.com/office/powerpoint/2010/main" val="33166172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Méditation Biblique : Dieu parmi nous</a:t>
            </a:r>
          </a:p>
        </p:txBody>
      </p:sp>
      <p:sp>
        <p:nvSpPr>
          <p:cNvPr id="4" name="Slide Number Placeholder 3"/>
          <p:cNvSpPr>
            <a:spLocks noGrp="1"/>
          </p:cNvSpPr>
          <p:nvPr>
            <p:ph type="sldNum" sz="quarter" idx="5"/>
          </p:nvPr>
        </p:nvSpPr>
        <p:spPr/>
        <p:txBody>
          <a:bodyPr/>
          <a:lstStyle/>
          <a:p>
            <a:fld id="{6C11CA68-E382-423F-A1EF-C6F00853AF63}" type="slidenum">
              <a:rPr lang="fr-FR" smtClean="0"/>
              <a:t>34</a:t>
            </a:fld>
            <a:endParaRPr lang="fr-FR"/>
          </a:p>
        </p:txBody>
      </p:sp>
    </p:spTree>
    <p:extLst>
      <p:ext uri="{BB962C8B-B14F-4D97-AF65-F5344CB8AC3E}">
        <p14:creationId xmlns:p14="http://schemas.microsoft.com/office/powerpoint/2010/main" val="9041882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Texte de la médit : Exode 17, 7-16</a:t>
            </a:r>
          </a:p>
        </p:txBody>
      </p:sp>
      <p:sp>
        <p:nvSpPr>
          <p:cNvPr id="4" name="Slide Number Placeholder 3"/>
          <p:cNvSpPr>
            <a:spLocks noGrp="1"/>
          </p:cNvSpPr>
          <p:nvPr>
            <p:ph type="sldNum" sz="quarter" idx="5"/>
          </p:nvPr>
        </p:nvSpPr>
        <p:spPr/>
        <p:txBody>
          <a:bodyPr/>
          <a:lstStyle/>
          <a:p>
            <a:fld id="{6C11CA68-E382-423F-A1EF-C6F00853AF63}" type="slidenum">
              <a:rPr lang="fr-FR" smtClean="0"/>
              <a:t>35</a:t>
            </a:fld>
            <a:endParaRPr lang="fr-FR"/>
          </a:p>
        </p:txBody>
      </p:sp>
    </p:spTree>
    <p:extLst>
      <p:ext uri="{BB962C8B-B14F-4D97-AF65-F5344CB8AC3E}">
        <p14:creationId xmlns:p14="http://schemas.microsoft.com/office/powerpoint/2010/main" val="39707843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On vous invite à passer à l’action!</a:t>
            </a:r>
          </a:p>
          <a:p>
            <a:endParaRPr lang="fr-FR"/>
          </a:p>
          <a:p>
            <a:r>
              <a:rPr lang="fr-FR"/>
              <a:t>Mettez vous en groupes de 2-3, choisissez chacun une carte de prière et prenez un temps pour prier pour le sujet de la carte</a:t>
            </a:r>
          </a:p>
          <a:p>
            <a:endParaRPr lang="fr-FR"/>
          </a:p>
        </p:txBody>
      </p:sp>
      <p:sp>
        <p:nvSpPr>
          <p:cNvPr id="4" name="Slide Number Placeholder 3"/>
          <p:cNvSpPr>
            <a:spLocks noGrp="1"/>
          </p:cNvSpPr>
          <p:nvPr>
            <p:ph type="sldNum" sz="quarter" idx="5"/>
          </p:nvPr>
        </p:nvSpPr>
        <p:spPr/>
        <p:txBody>
          <a:bodyPr/>
          <a:lstStyle/>
          <a:p>
            <a:fld id="{6C11CA68-E382-423F-A1EF-C6F00853AF63}" type="slidenum">
              <a:rPr lang="fr-FR" smtClean="0"/>
              <a:t>36</a:t>
            </a:fld>
            <a:endParaRPr lang="fr-FR"/>
          </a:p>
        </p:txBody>
      </p:sp>
    </p:spTree>
    <p:extLst>
      <p:ext uri="{BB962C8B-B14F-4D97-AF65-F5344CB8AC3E}">
        <p14:creationId xmlns:p14="http://schemas.microsoft.com/office/powerpoint/2010/main" val="13478151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Les étiquettes de prix montrent les sanctions que les chrétiens d'Iran peuvent recevoir s'ils vivent leur foi ouvertement ou s'ils parlent de Jésus à d'autres. </a:t>
            </a:r>
          </a:p>
          <a:p>
            <a:endParaRPr lang="fr-FR"/>
          </a:p>
          <a:p>
            <a:r>
              <a:rPr lang="fr-FR"/>
              <a:t>Invite les participants de </a:t>
            </a:r>
            <a:r>
              <a:rPr lang="fr-FR" err="1"/>
              <a:t>Shockwave</a:t>
            </a:r>
            <a:r>
              <a:rPr lang="fr-FR"/>
              <a:t> à se demander quel prix ils seraient prêts à payer pour leur foi et pour le réveil, puis à choisir l'étiquette de prix correspondante. </a:t>
            </a:r>
          </a:p>
          <a:p>
            <a:endParaRPr lang="fr-FR"/>
          </a:p>
          <a:p>
            <a:r>
              <a:rPr lang="fr-FR"/>
              <a:t>Les étiquettes de prix t’aideront à réaliser ce qu'il en coûte de suivre Jésus en Iran. </a:t>
            </a:r>
          </a:p>
          <a:p>
            <a:endParaRPr lang="fr-FR"/>
          </a:p>
          <a:p>
            <a:r>
              <a:rPr lang="fr-FR"/>
              <a:t>Priez pour les chrétiens qui font face à ce prix et gardez l’étiquette chez vous pour vous rappeler de prier pour les chrétiens de ce pays.</a:t>
            </a:r>
          </a:p>
        </p:txBody>
      </p:sp>
      <p:sp>
        <p:nvSpPr>
          <p:cNvPr id="4" name="Slide Number Placeholder 3"/>
          <p:cNvSpPr>
            <a:spLocks noGrp="1"/>
          </p:cNvSpPr>
          <p:nvPr>
            <p:ph type="sldNum" sz="quarter" idx="5"/>
          </p:nvPr>
        </p:nvSpPr>
        <p:spPr/>
        <p:txBody>
          <a:bodyPr/>
          <a:lstStyle/>
          <a:p>
            <a:fld id="{6C11CA68-E382-423F-A1EF-C6F00853AF63}" type="slidenum">
              <a:rPr lang="fr-FR" smtClean="0"/>
              <a:t>37</a:t>
            </a:fld>
            <a:endParaRPr lang="fr-FR"/>
          </a:p>
        </p:txBody>
      </p:sp>
    </p:spTree>
    <p:extLst>
      <p:ext uri="{BB962C8B-B14F-4D97-AF65-F5344CB8AC3E}">
        <p14:creationId xmlns:p14="http://schemas.microsoft.com/office/powerpoint/2010/main" val="3944333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Reste en contact avec tes frères et sœurs persécutés et prie pour eux :</a:t>
            </a:r>
          </a:p>
          <a:p>
            <a:endParaRPr lang="fr-FR"/>
          </a:p>
          <a:p>
            <a:r>
              <a:rPr lang="fr-FR"/>
              <a:t>Rejoins la chaîne </a:t>
            </a:r>
            <a:r>
              <a:rPr lang="fr-FR" err="1"/>
              <a:t>Whatsapp</a:t>
            </a:r>
            <a:r>
              <a:rPr lang="fr-FR"/>
              <a:t>, abonne-toi au fil rouge et/ou au magazine de Portes Ouvertes</a:t>
            </a:r>
          </a:p>
          <a:p>
            <a:endParaRPr lang="fr-FR"/>
          </a:p>
          <a:p>
            <a:r>
              <a:rPr lang="fr-FR"/>
              <a:t>Plus reçois de super fonds d’écrans pour te souvenir des chrétiens d’Iran.</a:t>
            </a:r>
          </a:p>
        </p:txBody>
      </p:sp>
      <p:sp>
        <p:nvSpPr>
          <p:cNvPr id="4" name="Slide Number Placeholder 3"/>
          <p:cNvSpPr>
            <a:spLocks noGrp="1"/>
          </p:cNvSpPr>
          <p:nvPr>
            <p:ph type="sldNum" sz="quarter" idx="5"/>
          </p:nvPr>
        </p:nvSpPr>
        <p:spPr/>
        <p:txBody>
          <a:bodyPr/>
          <a:lstStyle/>
          <a:p>
            <a:fld id="{6C11CA68-E382-423F-A1EF-C6F00853AF63}" type="slidenum">
              <a:rPr lang="fr-FR" smtClean="0"/>
              <a:t>38</a:t>
            </a:fld>
            <a:endParaRPr lang="fr-FR"/>
          </a:p>
        </p:txBody>
      </p:sp>
    </p:spTree>
    <p:extLst>
      <p:ext uri="{BB962C8B-B14F-4D97-AF65-F5344CB8AC3E}">
        <p14:creationId xmlns:p14="http://schemas.microsoft.com/office/powerpoint/2010/main" val="3945192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Quizz d’intro</a:t>
            </a:r>
          </a:p>
          <a:p>
            <a:endParaRPr lang="fr-FR" dirty="0"/>
          </a:p>
          <a:p>
            <a:r>
              <a:rPr lang="fr-FR" dirty="0"/>
              <a:t>Teste les connaissances de ton groupe sur l’Iran. Ils peuvent sélectionner leurs réponses en imitant la position du bonhomme correspondant. </a:t>
            </a:r>
          </a:p>
        </p:txBody>
      </p:sp>
      <p:sp>
        <p:nvSpPr>
          <p:cNvPr id="4" name="Slide Number Placeholder 3"/>
          <p:cNvSpPr>
            <a:spLocks noGrp="1"/>
          </p:cNvSpPr>
          <p:nvPr>
            <p:ph type="sldNum" sz="quarter" idx="5"/>
          </p:nvPr>
        </p:nvSpPr>
        <p:spPr/>
        <p:txBody>
          <a:bodyPr/>
          <a:lstStyle/>
          <a:p>
            <a:fld id="{6C11CA68-E382-423F-A1EF-C6F00853AF63}" type="slidenum">
              <a:rPr lang="fr-FR" smtClean="0"/>
              <a:t>4</a:t>
            </a:fld>
            <a:endParaRPr lang="fr-FR"/>
          </a:p>
        </p:txBody>
      </p:sp>
    </p:spTree>
    <p:extLst>
      <p:ext uri="{BB962C8B-B14F-4D97-AF65-F5344CB8AC3E}">
        <p14:creationId xmlns:p14="http://schemas.microsoft.com/office/powerpoint/2010/main" val="25180546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6C11CA68-E382-423F-A1EF-C6F00853AF63}" type="slidenum">
              <a:rPr lang="fr-FR" smtClean="0"/>
              <a:t>5</a:t>
            </a:fld>
            <a:endParaRPr lang="fr-FR"/>
          </a:p>
        </p:txBody>
      </p:sp>
    </p:spTree>
    <p:extLst>
      <p:ext uri="{BB962C8B-B14F-4D97-AF65-F5344CB8AC3E}">
        <p14:creationId xmlns:p14="http://schemas.microsoft.com/office/powerpoint/2010/main" val="25188852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6C11CA68-E382-423F-A1EF-C6F00853AF63}" type="slidenum">
              <a:rPr lang="fr-FR" smtClean="0"/>
              <a:t>6</a:t>
            </a:fld>
            <a:endParaRPr lang="fr-FR"/>
          </a:p>
        </p:txBody>
      </p:sp>
    </p:spTree>
    <p:extLst>
      <p:ext uri="{BB962C8B-B14F-4D97-AF65-F5344CB8AC3E}">
        <p14:creationId xmlns:p14="http://schemas.microsoft.com/office/powerpoint/2010/main" val="28954104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fld id="{6C11CA68-E382-423F-A1EF-C6F00853AF63}" type="slidenum">
              <a:rPr lang="fr-FR" smtClean="0"/>
              <a:t>7</a:t>
            </a:fld>
            <a:endParaRPr lang="fr-FR"/>
          </a:p>
        </p:txBody>
      </p:sp>
    </p:spTree>
    <p:extLst>
      <p:ext uri="{BB962C8B-B14F-4D97-AF65-F5344CB8AC3E}">
        <p14:creationId xmlns:p14="http://schemas.microsoft.com/office/powerpoint/2010/main" val="12447805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fld id="{6C11CA68-E382-423F-A1EF-C6F00853AF63}" type="slidenum">
              <a:rPr lang="fr-FR" smtClean="0"/>
              <a:t>8</a:t>
            </a:fld>
            <a:endParaRPr lang="fr-FR"/>
          </a:p>
        </p:txBody>
      </p:sp>
    </p:spTree>
    <p:extLst>
      <p:ext uri="{BB962C8B-B14F-4D97-AF65-F5344CB8AC3E}">
        <p14:creationId xmlns:p14="http://schemas.microsoft.com/office/powerpoint/2010/main" val="3528484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fld id="{6C11CA68-E382-423F-A1EF-C6F00853AF63}" type="slidenum">
              <a:rPr lang="fr-FR" smtClean="0"/>
              <a:t>9</a:t>
            </a:fld>
            <a:endParaRPr lang="fr-FR"/>
          </a:p>
        </p:txBody>
      </p:sp>
    </p:spTree>
    <p:extLst>
      <p:ext uri="{BB962C8B-B14F-4D97-AF65-F5344CB8AC3E}">
        <p14:creationId xmlns:p14="http://schemas.microsoft.com/office/powerpoint/2010/main" val="295342745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uverture">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40543233-0E7C-7576-14CB-476657CB683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431769637"/>
      </p:ext>
    </p:extLst>
  </p:cSld>
  <p:clrMapOvr>
    <a:masterClrMapping/>
  </p:clrMapOvr>
  <p:hf sldNum="0" hdr="0" ftr="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uverture">
    <p:bg>
      <p:bgPr>
        <a:solidFill>
          <a:schemeClr val="bg1"/>
        </a:solidFill>
        <a:effectLst/>
      </p:bgPr>
    </p:bg>
    <p:spTree>
      <p:nvGrpSpPr>
        <p:cNvPr id="1" name=""/>
        <p:cNvGrpSpPr/>
        <p:nvPr/>
      </p:nvGrpSpPr>
      <p:grpSpPr>
        <a:xfrm>
          <a:off x="0" y="0"/>
          <a:ext cx="0" cy="0"/>
          <a:chOff x="0" y="0"/>
          <a:chExt cx="0" cy="0"/>
        </a:xfrm>
      </p:grpSpPr>
      <p:pic>
        <p:nvPicPr>
          <p:cNvPr id="2" name="Image 1" descr="Une image contenant capture d’écran, texte, Police, Bleu électrique&#10;&#10;Description générée automatiquement">
            <a:extLst>
              <a:ext uri="{FF2B5EF4-FFF2-40B4-BE49-F238E27FC236}">
                <a16:creationId xmlns:a16="http://schemas.microsoft.com/office/drawing/2014/main" id="{BD7ADA4E-63FA-95CF-8638-539D66A71C8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2002861"/>
      </p:ext>
    </p:extLst>
  </p:cSld>
  <p:clrMapOvr>
    <a:masterClrMapping/>
  </p:clrMapOvr>
  <p:hf sldNum="0" hdr="0" ftr="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ouverture">
    <p:bg>
      <p:bgPr>
        <a:solidFill>
          <a:schemeClr val="bg1"/>
        </a:solidFill>
        <a:effectLst/>
      </p:bgPr>
    </p:bg>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BD7ADA4E-63FA-95CF-8638-539D66A71C8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564267867"/>
      </p:ext>
    </p:extLst>
  </p:cSld>
  <p:clrMapOvr>
    <a:masterClrMapping/>
  </p:clrMapOvr>
  <p:hf sldNum="0" hdr="0" ftr="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Couverture">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40543233-0E7C-7576-14CB-476657CB683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2" name="Image 2">
            <a:extLst>
              <a:ext uri="{FF2B5EF4-FFF2-40B4-BE49-F238E27FC236}">
                <a16:creationId xmlns:a16="http://schemas.microsoft.com/office/drawing/2014/main" id="{2C943CCE-4A8F-C742-F498-13A8BA9DC1F6}"/>
              </a:ext>
            </a:extLst>
          </p:cNvPr>
          <p:cNvPicPr>
            <a:picLocks noChangeAspect="1"/>
          </p:cNvPicPr>
          <p:nvPr userDrawn="1"/>
        </p:nvPicPr>
        <p:blipFill>
          <a:blip r:embed="rId2">
            <a:extLst>
              <a:ext uri="{28A0092B-C50C-407E-A947-70E740481C1C}">
                <a14:useLocalDpi xmlns:a14="http://schemas.microsoft.com/office/drawing/2010/main" val="0"/>
              </a:ext>
            </a:extLst>
          </a:blip>
          <a:srcRect l="64049"/>
          <a:stretch/>
        </p:blipFill>
        <p:spPr>
          <a:xfrm>
            <a:off x="0" y="0"/>
            <a:ext cx="4383156" cy="6858000"/>
          </a:xfrm>
          <a:prstGeom prst="rect">
            <a:avLst/>
          </a:prstGeom>
        </p:spPr>
      </p:pic>
      <p:pic>
        <p:nvPicPr>
          <p:cNvPr id="4" name="Picture 3" descr="A black background with white text&#10;&#10;AI-generated content may be incorrect.">
            <a:extLst>
              <a:ext uri="{FF2B5EF4-FFF2-40B4-BE49-F238E27FC236}">
                <a16:creationId xmlns:a16="http://schemas.microsoft.com/office/drawing/2014/main" id="{132E601D-548C-AC56-5F44-C5E27456465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54050" y="5855260"/>
            <a:ext cx="3237949" cy="1002740"/>
          </a:xfrm>
          <a:prstGeom prst="rect">
            <a:avLst/>
          </a:prstGeom>
        </p:spPr>
      </p:pic>
    </p:spTree>
    <p:extLst>
      <p:ext uri="{BB962C8B-B14F-4D97-AF65-F5344CB8AC3E}">
        <p14:creationId xmlns:p14="http://schemas.microsoft.com/office/powerpoint/2010/main" val="918541630"/>
      </p:ext>
    </p:extLst>
  </p:cSld>
  <p:clrMapOvr>
    <a:masterClrMapping/>
  </p:clrMapOvr>
  <p:hf sldNum="0" hdr="0" ftr="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Couverture">
    <p:bg>
      <p:bgPr>
        <a:solidFill>
          <a:schemeClr val="bg1"/>
        </a:solidFill>
        <a:effectLst/>
      </p:bgPr>
    </p:bg>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BD7ADA4E-63FA-95CF-8638-539D66A71C8A}"/>
              </a:ext>
            </a:extLst>
          </p:cNvPr>
          <p:cNvPicPr>
            <a:picLocks noChangeAspect="1"/>
          </p:cNvPicPr>
          <p:nvPr userDrawn="1"/>
        </p:nvPicPr>
        <p:blipFill>
          <a:blip r:embed="rId2">
            <a:extLst>
              <a:ext uri="{28A0092B-C50C-407E-A947-70E740481C1C}">
                <a14:useLocalDpi xmlns:a14="http://schemas.microsoft.com/office/drawing/2010/main" val="0"/>
              </a:ext>
            </a:extLst>
          </a:blip>
          <a:srcRect l="34394"/>
          <a:stretch/>
        </p:blipFill>
        <p:spPr>
          <a:xfrm>
            <a:off x="4193308" y="0"/>
            <a:ext cx="7998691" cy="6858000"/>
          </a:xfrm>
          <a:prstGeom prst="rect">
            <a:avLst/>
          </a:prstGeom>
        </p:spPr>
      </p:pic>
      <p:pic>
        <p:nvPicPr>
          <p:cNvPr id="3" name="Image 1">
            <a:extLst>
              <a:ext uri="{FF2B5EF4-FFF2-40B4-BE49-F238E27FC236}">
                <a16:creationId xmlns:a16="http://schemas.microsoft.com/office/drawing/2014/main" id="{56648470-EA48-262D-F91D-1648D59BB4B9}"/>
              </a:ext>
            </a:extLst>
          </p:cNvPr>
          <p:cNvPicPr>
            <a:picLocks noChangeAspect="1"/>
          </p:cNvPicPr>
          <p:nvPr userDrawn="1"/>
        </p:nvPicPr>
        <p:blipFill>
          <a:blip r:embed="rId2">
            <a:extLst>
              <a:ext uri="{28A0092B-C50C-407E-A947-70E740481C1C}">
                <a14:useLocalDpi xmlns:a14="http://schemas.microsoft.com/office/drawing/2010/main" val="0"/>
              </a:ext>
            </a:extLst>
          </a:blip>
          <a:srcRect l="64036"/>
          <a:stretch/>
        </p:blipFill>
        <p:spPr>
          <a:xfrm>
            <a:off x="0" y="0"/>
            <a:ext cx="4384751" cy="6858000"/>
          </a:xfrm>
          <a:prstGeom prst="rect">
            <a:avLst/>
          </a:prstGeom>
        </p:spPr>
      </p:pic>
      <p:pic>
        <p:nvPicPr>
          <p:cNvPr id="5" name="Picture 4" descr="A black background with white text&#10;&#10;AI-generated content may be incorrect.">
            <a:extLst>
              <a:ext uri="{FF2B5EF4-FFF2-40B4-BE49-F238E27FC236}">
                <a16:creationId xmlns:a16="http://schemas.microsoft.com/office/drawing/2014/main" id="{20FB2059-DF6F-9733-A923-3534A2C2690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54050" y="5855260"/>
            <a:ext cx="3237949" cy="1002740"/>
          </a:xfrm>
          <a:prstGeom prst="rect">
            <a:avLst/>
          </a:prstGeom>
        </p:spPr>
      </p:pic>
    </p:spTree>
    <p:extLst>
      <p:ext uri="{BB962C8B-B14F-4D97-AF65-F5344CB8AC3E}">
        <p14:creationId xmlns:p14="http://schemas.microsoft.com/office/powerpoint/2010/main" val="1864848421"/>
      </p:ext>
    </p:extLst>
  </p:cSld>
  <p:clrMapOvr>
    <a:masterClrMapping/>
  </p:clrMapOvr>
  <p:hf sldNum="0" hdr="0" ftr="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Couverture">
    <p:bg>
      <p:bgPr>
        <a:solidFill>
          <a:schemeClr val="bg1"/>
        </a:solidFill>
        <a:effectLst/>
      </p:bgPr>
    </p:bg>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BD7ADA4E-63FA-95CF-8638-539D66A71C8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495522090"/>
      </p:ext>
    </p:extLst>
  </p:cSld>
  <p:clrMapOvr>
    <a:masterClrMapping/>
  </p:clrMapOvr>
  <p:hf sldNum="0" hdr="0" ftr="0"/>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9B618-F3BC-D6CD-9924-5B9BE898E9D5}"/>
              </a:ext>
            </a:extLst>
          </p:cNvPr>
          <p:cNvSpPr>
            <a:spLocks noGrp="1"/>
          </p:cNvSpPr>
          <p:nvPr>
            <p:ph type="title"/>
          </p:nvPr>
        </p:nvSpPr>
        <p:spPr/>
        <p:txBody>
          <a:bodyPr/>
          <a:lstStyle/>
          <a:p>
            <a:r>
              <a:rPr lang="en-US"/>
              <a:t>Click to edit Master title style</a:t>
            </a:r>
            <a:endParaRPr lang="fr-FR"/>
          </a:p>
        </p:txBody>
      </p:sp>
      <p:sp>
        <p:nvSpPr>
          <p:cNvPr id="3" name="Content Placeholder 2">
            <a:extLst>
              <a:ext uri="{FF2B5EF4-FFF2-40B4-BE49-F238E27FC236}">
                <a16:creationId xmlns:a16="http://schemas.microsoft.com/office/drawing/2014/main" id="{DB6E1B7D-426B-E98E-0120-A71589CCE83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182A4463-0642-CEC2-C0B0-3D34009F948B}"/>
              </a:ext>
            </a:extLst>
          </p:cNvPr>
          <p:cNvSpPr>
            <a:spLocks noGrp="1"/>
          </p:cNvSpPr>
          <p:nvPr>
            <p:ph type="dt" sz="half" idx="10"/>
          </p:nvPr>
        </p:nvSpPr>
        <p:spPr/>
        <p:txBody>
          <a:bodyPr/>
          <a:lstStyle/>
          <a:p>
            <a:fld id="{0C740F6D-FD98-4750-8C15-E41A75F2253E}" type="datetimeFigureOut">
              <a:rPr lang="fr-FR" smtClean="0"/>
              <a:t>14/04/2026</a:t>
            </a:fld>
            <a:endParaRPr lang="fr-FR"/>
          </a:p>
        </p:txBody>
      </p:sp>
      <p:sp>
        <p:nvSpPr>
          <p:cNvPr id="5" name="Footer Placeholder 4">
            <a:extLst>
              <a:ext uri="{FF2B5EF4-FFF2-40B4-BE49-F238E27FC236}">
                <a16:creationId xmlns:a16="http://schemas.microsoft.com/office/drawing/2014/main" id="{E6118948-BD8E-78C6-8A28-B2B5F0ED8FC6}"/>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3231956F-83B6-98C4-F01D-8F970DCC51FA}"/>
              </a:ext>
            </a:extLst>
          </p:cNvPr>
          <p:cNvSpPr>
            <a:spLocks noGrp="1"/>
          </p:cNvSpPr>
          <p:nvPr>
            <p:ph type="sldNum" sz="quarter" idx="12"/>
          </p:nvPr>
        </p:nvSpPr>
        <p:spPr/>
        <p:txBody>
          <a:bodyPr/>
          <a:lstStyle/>
          <a:p>
            <a:fld id="{130C33AE-F617-47B1-8EFD-45222A22715E}" type="slidenum">
              <a:rPr lang="fr-FR" smtClean="0"/>
              <a:t>‹N°›</a:t>
            </a:fld>
            <a:endParaRPr lang="fr-FR"/>
          </a:p>
        </p:txBody>
      </p:sp>
    </p:spTree>
    <p:extLst>
      <p:ext uri="{BB962C8B-B14F-4D97-AF65-F5344CB8AC3E}">
        <p14:creationId xmlns:p14="http://schemas.microsoft.com/office/powerpoint/2010/main" val="31743870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E3C37B40-57AA-4E26-8952-2F456438414B}"/>
              </a:ext>
            </a:extLst>
          </p:cNvPr>
          <p:cNvSpPr>
            <a:spLocks noGrp="1"/>
          </p:cNvSpPr>
          <p:nvPr>
            <p:ph type="dt" sz="half" idx="10"/>
          </p:nvPr>
        </p:nvSpPr>
        <p:spPr/>
        <p:txBody>
          <a:bodyPr/>
          <a:lstStyle/>
          <a:p>
            <a:fld id="{89FCA099-DC38-44EC-8B9F-734B9507F573}" type="datetimeFigureOut">
              <a:rPr lang="de-DE" smtClean="0"/>
              <a:t>14.04.2026</a:t>
            </a:fld>
            <a:endParaRPr lang="de-DE"/>
          </a:p>
        </p:txBody>
      </p:sp>
      <p:sp>
        <p:nvSpPr>
          <p:cNvPr id="3" name="Fußzeilenplatzhalter 2">
            <a:extLst>
              <a:ext uri="{FF2B5EF4-FFF2-40B4-BE49-F238E27FC236}">
                <a16:creationId xmlns:a16="http://schemas.microsoft.com/office/drawing/2014/main" id="{82784634-8A94-462F-8D52-A049930E7B91}"/>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F437F760-7657-47B9-8892-4A6C843E285B}"/>
              </a:ext>
            </a:extLst>
          </p:cNvPr>
          <p:cNvSpPr>
            <a:spLocks noGrp="1"/>
          </p:cNvSpPr>
          <p:nvPr>
            <p:ph type="sldNum" sz="quarter" idx="12"/>
          </p:nvPr>
        </p:nvSpPr>
        <p:spPr/>
        <p:txBody>
          <a:bodyPr/>
          <a:lstStyle/>
          <a:p>
            <a:fld id="{0F910537-6A9D-445C-932F-06F96206CBC9}" type="slidenum">
              <a:rPr lang="de-DE" smtClean="0"/>
              <a:t>‹N°›</a:t>
            </a:fld>
            <a:endParaRPr lang="de-DE"/>
          </a:p>
        </p:txBody>
      </p:sp>
    </p:spTree>
    <p:extLst>
      <p:ext uri="{BB962C8B-B14F-4D97-AF65-F5344CB8AC3E}">
        <p14:creationId xmlns:p14="http://schemas.microsoft.com/office/powerpoint/2010/main" val="39386222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ontenu de base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5256E4F-69DB-EB72-3DCD-9E177F8D6932}"/>
              </a:ext>
            </a:extLst>
          </p:cNvPr>
          <p:cNvSpPr/>
          <p:nvPr userDrawn="1"/>
        </p:nvSpPr>
        <p:spPr>
          <a:xfrm>
            <a:off x="0" y="0"/>
            <a:ext cx="316375" cy="4533089"/>
          </a:xfrm>
          <a:prstGeom prst="rect">
            <a:avLst/>
          </a:prstGeom>
          <a:solidFill>
            <a:srgbClr val="6C32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B6BC6580-6E74-6162-ECCE-FE20DA4450AE}"/>
              </a:ext>
            </a:extLst>
          </p:cNvPr>
          <p:cNvSpPr>
            <a:spLocks noGrp="1"/>
          </p:cNvSpPr>
          <p:nvPr>
            <p:ph type="title"/>
          </p:nvPr>
        </p:nvSpPr>
        <p:spPr>
          <a:xfrm>
            <a:off x="461818" y="798179"/>
            <a:ext cx="11517746" cy="551875"/>
          </a:xfrm>
          <a:prstGeom prst="rect">
            <a:avLst/>
          </a:prstGeom>
        </p:spPr>
        <p:txBody>
          <a:bodyPr/>
          <a:lstStyle>
            <a:lvl1pPr algn="l">
              <a:defRPr b="1">
                <a:solidFill>
                  <a:srgbClr val="6C3266"/>
                </a:solidFill>
                <a:latin typeface="Futura PT Bold"/>
                <a:cs typeface="Arial" panose="020B0604020202020204" pitchFamily="34" charset="0"/>
              </a:defRPr>
            </a:lvl1pPr>
          </a:lstStyle>
          <a:p>
            <a:r>
              <a:rPr lang="fr-FR"/>
              <a:t>Modifiez le style du titre</a:t>
            </a:r>
          </a:p>
        </p:txBody>
      </p:sp>
      <p:sp>
        <p:nvSpPr>
          <p:cNvPr id="11" name="Espace réservé du texte 2">
            <a:extLst>
              <a:ext uri="{FF2B5EF4-FFF2-40B4-BE49-F238E27FC236}">
                <a16:creationId xmlns:a16="http://schemas.microsoft.com/office/drawing/2014/main" id="{7375A538-991C-0945-438C-F8F988D4D02B}"/>
              </a:ext>
            </a:extLst>
          </p:cNvPr>
          <p:cNvSpPr>
            <a:spLocks noGrp="1"/>
          </p:cNvSpPr>
          <p:nvPr>
            <p:ph idx="1"/>
          </p:nvPr>
        </p:nvSpPr>
        <p:spPr>
          <a:xfrm>
            <a:off x="461818" y="1507787"/>
            <a:ext cx="11517746" cy="4971524"/>
          </a:xfrm>
          <a:prstGeom prst="rect">
            <a:avLst/>
          </a:prstGeom>
        </p:spPr>
        <p:txBody>
          <a:bodyPr vert="horz" lIns="91440" tIns="45720" rIns="91440" bIns="45720" rtlCol="0">
            <a:norm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 name="Espace réservé du texte 2">
            <a:extLst>
              <a:ext uri="{FF2B5EF4-FFF2-40B4-BE49-F238E27FC236}">
                <a16:creationId xmlns:a16="http://schemas.microsoft.com/office/drawing/2014/main" id="{2CCB2BA0-FA2E-AE0C-C5C2-14612C3B8B8C}"/>
              </a:ext>
            </a:extLst>
          </p:cNvPr>
          <p:cNvSpPr>
            <a:spLocks noGrp="1"/>
          </p:cNvSpPr>
          <p:nvPr>
            <p:ph idx="10" hasCustomPrompt="1"/>
          </p:nvPr>
        </p:nvSpPr>
        <p:spPr>
          <a:xfrm>
            <a:off x="1" y="213359"/>
            <a:ext cx="6654800" cy="427087"/>
          </a:xfrm>
          <a:prstGeom prst="rect">
            <a:avLst/>
          </a:prstGeom>
          <a:solidFill>
            <a:srgbClr val="6C3266"/>
          </a:solidFill>
        </p:spPr>
        <p:txBody>
          <a:bodyPr vert="horz" lIns="91440" tIns="45720" rIns="91440" bIns="45720" rtlCol="0" anchor="b">
            <a:noAutofit/>
          </a:bodyPr>
          <a:lstStyle>
            <a:lvl1pPr marL="0" indent="0" algn="l">
              <a:buNone/>
              <a:defRPr sz="1800" b="1">
                <a:solidFill>
                  <a:schemeClr val="bg1"/>
                </a:solidFill>
                <a:latin typeface="Futura PT Bold"/>
                <a:cs typeface="Arial" panose="020B0604020202020204" pitchFamily="34" charset="0"/>
              </a:defRPr>
            </a:lvl1pPr>
            <a:lvl2pPr marL="457200" indent="0">
              <a:buNone/>
              <a:defRPr sz="2000">
                <a:solidFill>
                  <a:schemeClr val="bg1"/>
                </a:solidFill>
                <a:latin typeface="Futura PT Bold" panose="020B0604020202020204" charset="0"/>
              </a:defRPr>
            </a:lvl2pPr>
            <a:lvl3pPr marL="914400" indent="0">
              <a:buNone/>
              <a:defRPr/>
            </a:lvl3pPr>
            <a:lvl4pPr marL="1371600" indent="0">
              <a:buNone/>
              <a:defRPr/>
            </a:lvl4pPr>
            <a:lvl5pPr marL="1828800" indent="0">
              <a:buNone/>
              <a:defRPr/>
            </a:lvl5pPr>
          </a:lstStyle>
          <a:p>
            <a:pPr lvl="1"/>
            <a:r>
              <a:rPr lang="fr-FR"/>
              <a:t>CLIQUEZ POUR MODIFIER LES STYLES DU TEXTE</a:t>
            </a:r>
          </a:p>
        </p:txBody>
      </p:sp>
    </p:spTree>
    <p:extLst>
      <p:ext uri="{BB962C8B-B14F-4D97-AF65-F5344CB8AC3E}">
        <p14:creationId xmlns:p14="http://schemas.microsoft.com/office/powerpoint/2010/main" val="28177771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5488112"/>
      </p:ext>
    </p:extLst>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60" r:id="rId4"/>
    <p:sldLayoutId id="2147483658" r:id="rId5"/>
    <p:sldLayoutId id="2147483657" r:id="rId6"/>
    <p:sldLayoutId id="2147483659" r:id="rId7"/>
    <p:sldLayoutId id="2147483661" r:id="rId8"/>
    <p:sldLayoutId id="2147483663" r:id="rId9"/>
  </p:sldLayoutIdLst>
  <p:hf hdr="0" ftr="0" dt="0"/>
  <p:txStyles>
    <p:titleStyle>
      <a:lvl1pPr algn="l" defTabSz="914400" rtl="0" eaLnBrk="1" latinLnBrk="0" hangingPunct="1">
        <a:lnSpc>
          <a:spcPct val="90000"/>
        </a:lnSpc>
        <a:spcBef>
          <a:spcPct val="0"/>
        </a:spcBef>
        <a:buNone/>
        <a:defRPr sz="3200" b="1" kern="1200">
          <a:solidFill>
            <a:srgbClr val="2D3E52"/>
          </a:solidFill>
          <a:latin typeface="DIN 2014 Narrow" panose="020B0506020202020204" pitchFamily="34" charset="0"/>
          <a:ea typeface="DIN 2014 Narrow" panose="020B0506020202020204" pitchFamily="34"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DIN 2014" panose="020B0504020202020204" pitchFamily="34" charset="0"/>
          <a:ea typeface="DIN 2014" panose="020B0504020202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DIN 2014" panose="020B0504020202020204" pitchFamily="34" charset="0"/>
          <a:ea typeface="DIN 2014" panose="020B050402020202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DIN 2014" panose="020B0504020202020204" pitchFamily="34" charset="0"/>
          <a:ea typeface="DIN 2014" panose="020B050402020202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DIN 2014" panose="020B0504020202020204" pitchFamily="34" charset="0"/>
          <a:ea typeface="DIN 2014" panose="020B050402020202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DIN 2014" panose="020B0504020202020204" pitchFamily="34" charset="0"/>
          <a:ea typeface="DIN 2014" panose="020B0504020202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11818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3BA86B-6728-3B00-99E8-6BD00554E1C3}"/>
            </a:ext>
          </a:extLst>
        </p:cNvPr>
        <p:cNvGrpSpPr/>
        <p:nvPr/>
      </p:nvGrpSpPr>
      <p:grpSpPr>
        <a:xfrm>
          <a:off x="0" y="0"/>
          <a:ext cx="0" cy="0"/>
          <a:chOff x="0" y="0"/>
          <a:chExt cx="0" cy="0"/>
        </a:xfrm>
      </p:grpSpPr>
      <p:pic>
        <p:nvPicPr>
          <p:cNvPr id="10" name="Image 9" descr="Une image contenant texte, capture d’écran, Police, conception&#10;&#10;Le contenu généré par l’IA peut être incorrect.">
            <a:extLst>
              <a:ext uri="{FF2B5EF4-FFF2-40B4-BE49-F238E27FC236}">
                <a16:creationId xmlns:a16="http://schemas.microsoft.com/office/drawing/2014/main" id="{3CA6E5D4-591B-8C65-0525-A5F266AF6B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671205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Une image contenant texte, capture d’écran, Visage humain, conception&#10;&#10;Le contenu généré par l’IA peut être incorrect.">
            <a:extLst>
              <a:ext uri="{FF2B5EF4-FFF2-40B4-BE49-F238E27FC236}">
                <a16:creationId xmlns:a16="http://schemas.microsoft.com/office/drawing/2014/main" id="{F83E882C-FDB7-EE93-7B3A-7878685133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802961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descr="Une image contenant texte, capture d’écran, Visage humain, personne&#10;&#10;Le contenu généré par l’IA peut être incorrect.">
            <a:extLst>
              <a:ext uri="{FF2B5EF4-FFF2-40B4-BE49-F238E27FC236}">
                <a16:creationId xmlns:a16="http://schemas.microsoft.com/office/drawing/2014/main" id="{22654624-55C1-6F4E-CFD2-CCC5508E41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533856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Une image contenant texte, capture d’écran, Police, diagramme&#10;&#10;Le contenu généré par l’IA peut être incorrect.">
            <a:extLst>
              <a:ext uri="{FF2B5EF4-FFF2-40B4-BE49-F238E27FC236}">
                <a16:creationId xmlns:a16="http://schemas.microsoft.com/office/drawing/2014/main" id="{B38F11E7-EF75-50A6-DFC1-F6119F5C6B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583422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Une image contenant texte, capture d’écran, Police, diagramme&#10;&#10;Le contenu généré par l’IA peut être incorrect.">
            <a:extLst>
              <a:ext uri="{FF2B5EF4-FFF2-40B4-BE49-F238E27FC236}">
                <a16:creationId xmlns:a16="http://schemas.microsoft.com/office/drawing/2014/main" id="{511DD07B-18FF-89D3-6FEF-F507BE3FB5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644807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5ED18B-D570-CF15-6D05-6BF12224BE4B}"/>
            </a:ext>
          </a:extLst>
        </p:cNvPr>
        <p:cNvGrpSpPr/>
        <p:nvPr/>
      </p:nvGrpSpPr>
      <p:grpSpPr>
        <a:xfrm>
          <a:off x="0" y="0"/>
          <a:ext cx="0" cy="0"/>
          <a:chOff x="0" y="0"/>
          <a:chExt cx="0" cy="0"/>
        </a:xfrm>
      </p:grpSpPr>
      <p:pic>
        <p:nvPicPr>
          <p:cNvPr id="6" name="Image 5" descr="Une image contenant texte, capture d’écran, Police, conception&#10;&#10;Le contenu généré par l’IA peut être incorrect.">
            <a:extLst>
              <a:ext uri="{FF2B5EF4-FFF2-40B4-BE49-F238E27FC236}">
                <a16:creationId xmlns:a16="http://schemas.microsoft.com/office/drawing/2014/main" id="{1C43657E-572B-F494-8228-E61168C120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205593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5ED18B-D570-CF15-6D05-6BF12224BE4B}"/>
            </a:ext>
          </a:extLst>
        </p:cNvPr>
        <p:cNvGrpSpPr/>
        <p:nvPr/>
      </p:nvGrpSpPr>
      <p:grpSpPr>
        <a:xfrm>
          <a:off x="0" y="0"/>
          <a:ext cx="0" cy="0"/>
          <a:chOff x="0" y="0"/>
          <a:chExt cx="0" cy="0"/>
        </a:xfrm>
      </p:grpSpPr>
      <p:pic>
        <p:nvPicPr>
          <p:cNvPr id="7" name="Image 6" descr="Une image contenant texte, capture d’écran, Police, diagramme&#10;&#10;Le contenu généré par l’IA peut être incorrect.">
            <a:extLst>
              <a:ext uri="{FF2B5EF4-FFF2-40B4-BE49-F238E27FC236}">
                <a16:creationId xmlns:a16="http://schemas.microsoft.com/office/drawing/2014/main" id="{19338A37-0D95-D351-4500-A2F4D1FC81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020622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CF0CCB-0322-38B1-4E08-0D3E665F3E0D}"/>
            </a:ext>
          </a:extLst>
        </p:cNvPr>
        <p:cNvGrpSpPr/>
        <p:nvPr/>
      </p:nvGrpSpPr>
      <p:grpSpPr>
        <a:xfrm>
          <a:off x="0" y="0"/>
          <a:ext cx="0" cy="0"/>
          <a:chOff x="0" y="0"/>
          <a:chExt cx="0" cy="0"/>
        </a:xfrm>
      </p:grpSpPr>
      <p:pic>
        <p:nvPicPr>
          <p:cNvPr id="6" name="Image 5" descr="Une image contenant texte, capture d’écran, Police, diagramme&#10;&#10;Le contenu généré par l’IA peut être incorrect.">
            <a:extLst>
              <a:ext uri="{FF2B5EF4-FFF2-40B4-BE49-F238E27FC236}">
                <a16:creationId xmlns:a16="http://schemas.microsoft.com/office/drawing/2014/main" id="{392D54D2-9F74-6A24-E73A-2AE1A51F49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958650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CF0CCB-0322-38B1-4E08-0D3E665F3E0D}"/>
            </a:ext>
          </a:extLst>
        </p:cNvPr>
        <p:cNvGrpSpPr/>
        <p:nvPr/>
      </p:nvGrpSpPr>
      <p:grpSpPr>
        <a:xfrm>
          <a:off x="0" y="0"/>
          <a:ext cx="0" cy="0"/>
          <a:chOff x="0" y="0"/>
          <a:chExt cx="0" cy="0"/>
        </a:xfrm>
      </p:grpSpPr>
      <p:pic>
        <p:nvPicPr>
          <p:cNvPr id="7" name="Image 6" descr="Une image contenant texte, capture d’écran, Police, conception&#10;&#10;Le contenu généré par l’IA peut être incorrect.">
            <a:extLst>
              <a:ext uri="{FF2B5EF4-FFF2-40B4-BE49-F238E27FC236}">
                <a16:creationId xmlns:a16="http://schemas.microsoft.com/office/drawing/2014/main" id="{BC21136F-41D9-4EE7-81BB-4E8C1FEE8D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126828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Une image contenant texte, capture d’écran, Police, conception&#10;&#10;Le contenu généré par l’IA peut être incorrect.">
            <a:extLst>
              <a:ext uri="{FF2B5EF4-FFF2-40B4-BE49-F238E27FC236}">
                <a16:creationId xmlns:a16="http://schemas.microsoft.com/office/drawing/2014/main" id="{00222A71-4089-ED53-D591-9C32E662F8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224149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pture d’écran, Police&#10;&#10;Le contenu généré par l’IA peut être incorrect.">
            <a:extLst>
              <a:ext uri="{FF2B5EF4-FFF2-40B4-BE49-F238E27FC236}">
                <a16:creationId xmlns:a16="http://schemas.microsoft.com/office/drawing/2014/main" id="{E94DF3B0-F0FC-6D47-BA72-7825E5F419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913522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descr="Une image contenant texte, capture d’écran, Police, conception&#10;&#10;Le contenu généré par l’IA peut être incorrect.">
            <a:extLst>
              <a:ext uri="{FF2B5EF4-FFF2-40B4-BE49-F238E27FC236}">
                <a16:creationId xmlns:a16="http://schemas.microsoft.com/office/drawing/2014/main" id="{41E67E0F-AA87-B77C-10E8-FED4494B8F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67136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07D2EC-BCC9-A2C6-C68C-D0299531E5D7}"/>
            </a:ext>
          </a:extLst>
        </p:cNvPr>
        <p:cNvGrpSpPr/>
        <p:nvPr/>
      </p:nvGrpSpPr>
      <p:grpSpPr>
        <a:xfrm>
          <a:off x="0" y="0"/>
          <a:ext cx="0" cy="0"/>
          <a:chOff x="0" y="0"/>
          <a:chExt cx="0" cy="0"/>
        </a:xfrm>
      </p:grpSpPr>
      <p:pic>
        <p:nvPicPr>
          <p:cNvPr id="5" name="Image 4" descr="Une image contenant texte, capture d’écran, Police, conception&#10;&#10;Le contenu généré par l’IA peut être incorrect.">
            <a:extLst>
              <a:ext uri="{FF2B5EF4-FFF2-40B4-BE49-F238E27FC236}">
                <a16:creationId xmlns:a16="http://schemas.microsoft.com/office/drawing/2014/main" id="{B899A113-D7B5-D711-CA9E-E7FB80E1C0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561152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1C7C83-0CB4-CA0F-4DC7-494AA01A5828}"/>
            </a:ext>
          </a:extLst>
        </p:cNvPr>
        <p:cNvGrpSpPr/>
        <p:nvPr/>
      </p:nvGrpSpPr>
      <p:grpSpPr>
        <a:xfrm>
          <a:off x="0" y="0"/>
          <a:ext cx="0" cy="0"/>
          <a:chOff x="0" y="0"/>
          <a:chExt cx="0" cy="0"/>
        </a:xfrm>
      </p:grpSpPr>
      <p:pic>
        <p:nvPicPr>
          <p:cNvPr id="4" name="Image 3" descr="Une image contenant texte, capture d’écran, Police, conception&#10;&#10;Le contenu généré par l’IA peut être incorrect.">
            <a:extLst>
              <a:ext uri="{FF2B5EF4-FFF2-40B4-BE49-F238E27FC236}">
                <a16:creationId xmlns:a16="http://schemas.microsoft.com/office/drawing/2014/main" id="{9EAFFA18-99E7-014C-88F3-C10471319B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845531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texte, capture d’écran, Police, conception&#10;&#10;Le contenu généré par l’IA peut être incorrect.">
            <a:extLst>
              <a:ext uri="{FF2B5EF4-FFF2-40B4-BE49-F238E27FC236}">
                <a16:creationId xmlns:a16="http://schemas.microsoft.com/office/drawing/2014/main" id="{6592D35F-66C7-B44D-1EC3-1AAA2D2272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487861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Une image contenant texte, capture d’écran, Police, conception&#10;&#10;Le contenu généré par l’IA peut être incorrect.">
            <a:extLst>
              <a:ext uri="{FF2B5EF4-FFF2-40B4-BE49-F238E27FC236}">
                <a16:creationId xmlns:a16="http://schemas.microsoft.com/office/drawing/2014/main" id="{67C2D2F1-0A72-07C1-0B07-51BD34003E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481763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 capture d’écran, habits, plein air&#10;&#10;Le contenu généré par l’IA peut être incorrect.">
            <a:extLst>
              <a:ext uri="{FF2B5EF4-FFF2-40B4-BE49-F238E27FC236}">
                <a16:creationId xmlns:a16="http://schemas.microsoft.com/office/drawing/2014/main" id="{3D3839AB-79D0-2D7D-FA57-628A4E4835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925569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personne, habits, Visage humain, texte&#10;&#10;Le contenu généré par l’IA peut être incorrect.">
            <a:extLst>
              <a:ext uri="{FF2B5EF4-FFF2-40B4-BE49-F238E27FC236}">
                <a16:creationId xmlns:a16="http://schemas.microsoft.com/office/drawing/2014/main" id="{2182EA76-573F-4630-DE69-9FE0CEF9BB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933189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pture d’écran, ciel, personne&#10;&#10;Le contenu généré par l’IA peut être incorrect.">
            <a:extLst>
              <a:ext uri="{FF2B5EF4-FFF2-40B4-BE49-F238E27FC236}">
                <a16:creationId xmlns:a16="http://schemas.microsoft.com/office/drawing/2014/main" id="{E080171E-F4D9-1B46-EAE4-741AB76ABD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332080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904E70-3554-0D5B-A36B-016FBB734121}"/>
            </a:ext>
          </a:extLst>
        </p:cNvPr>
        <p:cNvGrpSpPr/>
        <p:nvPr/>
      </p:nvGrpSpPr>
      <p:grpSpPr>
        <a:xfrm>
          <a:off x="0" y="0"/>
          <a:ext cx="0" cy="0"/>
          <a:chOff x="0" y="0"/>
          <a:chExt cx="0" cy="0"/>
        </a:xfrm>
      </p:grpSpPr>
      <p:pic>
        <p:nvPicPr>
          <p:cNvPr id="3" name="Image 2" descr="Une image contenant texte, habits, capture d’écran, Visage humain&#10;&#10;Le contenu généré par l’IA peut être incorrect.">
            <a:extLst>
              <a:ext uri="{FF2B5EF4-FFF2-40B4-BE49-F238E27FC236}">
                <a16:creationId xmlns:a16="http://schemas.microsoft.com/office/drawing/2014/main" id="{7481933E-CE20-7DA2-0868-8BBF5A4B6C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250367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81A627-F59F-54E6-7241-F2BA07FC3F52}"/>
            </a:ext>
          </a:extLst>
        </p:cNvPr>
        <p:cNvGrpSpPr/>
        <p:nvPr/>
      </p:nvGrpSpPr>
      <p:grpSpPr>
        <a:xfrm>
          <a:off x="0" y="0"/>
          <a:ext cx="0" cy="0"/>
          <a:chOff x="0" y="0"/>
          <a:chExt cx="0" cy="0"/>
        </a:xfrm>
      </p:grpSpPr>
      <p:pic>
        <p:nvPicPr>
          <p:cNvPr id="3" name="Image 2" descr="Une image contenant texte, capture d’écran, Police&#10;&#10;Le contenu généré par l’IA peut être incorrect.">
            <a:extLst>
              <a:ext uri="{FF2B5EF4-FFF2-40B4-BE49-F238E27FC236}">
                <a16:creationId xmlns:a16="http://schemas.microsoft.com/office/drawing/2014/main" id="{C0A65E8C-2DD7-52C6-9CD8-0C6CB91325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370679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Police, diagramme, carte&#10;&#10;Le contenu généré par l’IA peut être incorrect.">
            <a:extLst>
              <a:ext uri="{FF2B5EF4-FFF2-40B4-BE49-F238E27FC236}">
                <a16:creationId xmlns:a16="http://schemas.microsoft.com/office/drawing/2014/main" id="{3E92C7C0-3D73-48E9-F2A9-7804E2E04D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083355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7788AAC-0B24-3806-ADB2-8191441D873D}"/>
            </a:ext>
          </a:extLst>
        </p:cNvPr>
        <p:cNvGrpSpPr/>
        <p:nvPr/>
      </p:nvGrpSpPr>
      <p:grpSpPr>
        <a:xfrm>
          <a:off x="0" y="0"/>
          <a:ext cx="0" cy="0"/>
          <a:chOff x="0" y="0"/>
          <a:chExt cx="0" cy="0"/>
        </a:xfrm>
      </p:grpSpPr>
      <p:pic>
        <p:nvPicPr>
          <p:cNvPr id="6" name="Image 5" descr="Une image contenant texte, capture d’écran, Police, vert&#10;&#10;Le contenu généré par l’IA peut être incorrect.">
            <a:extLst>
              <a:ext uri="{FF2B5EF4-FFF2-40B4-BE49-F238E27FC236}">
                <a16:creationId xmlns:a16="http://schemas.microsoft.com/office/drawing/2014/main" id="{AF1EA535-DD31-938C-A06E-8F79B7451F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350617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habits, texte, personne, femme&#10;&#10;Le contenu généré par l’IA peut être incorrect.">
            <a:extLst>
              <a:ext uri="{FF2B5EF4-FFF2-40B4-BE49-F238E27FC236}">
                <a16:creationId xmlns:a16="http://schemas.microsoft.com/office/drawing/2014/main" id="{53F6DA21-6555-4989-88D5-F1C426AB28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269933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capture d’écran, texte, Visage humain, plein air&#10;&#10;Le contenu généré par l’IA peut être incorrect.">
            <a:extLst>
              <a:ext uri="{FF2B5EF4-FFF2-40B4-BE49-F238E27FC236}">
                <a16:creationId xmlns:a16="http://schemas.microsoft.com/office/drawing/2014/main" id="{1369FD7B-4C80-EF25-29BF-8732E0F8C2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164382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texte, habits, personne, capture d’écran&#10;&#10;Le contenu généré par l’IA peut être incorrect.">
            <a:extLst>
              <a:ext uri="{FF2B5EF4-FFF2-40B4-BE49-F238E27FC236}">
                <a16:creationId xmlns:a16="http://schemas.microsoft.com/office/drawing/2014/main" id="{14C45812-91EC-A807-441D-BBD8E75490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015506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Visage humain, habits, texte, capture d’écran&#10;&#10;Le contenu généré par l’IA peut être incorrect.">
            <a:extLst>
              <a:ext uri="{FF2B5EF4-FFF2-40B4-BE49-F238E27FC236}">
                <a16:creationId xmlns:a16="http://schemas.microsoft.com/office/drawing/2014/main" id="{D1BD4BED-445B-163C-0411-F85FD218B4DC}"/>
              </a:ext>
            </a:extLst>
          </p:cNvPr>
          <p:cNvPicPr>
            <a:picLocks noChangeAspect="1"/>
          </p:cNvPicPr>
          <p:nvPr/>
        </p:nvPicPr>
        <p:blipFill>
          <a:blip r:embed="rId3">
            <a:extLst>
              <a:ext uri="{28A0092B-C50C-407E-A947-70E740481C1C}">
                <a14:useLocalDpi xmlns:a14="http://schemas.microsoft.com/office/drawing/2010/main" val="0"/>
              </a:ext>
            </a:extLst>
          </a:blip>
          <a:srcRect t="498"/>
          <a:stretch/>
        </p:blipFill>
        <p:spPr>
          <a:xfrm>
            <a:off x="0" y="1"/>
            <a:ext cx="12192000" cy="6858000"/>
          </a:xfrm>
          <a:prstGeom prst="rect">
            <a:avLst/>
          </a:prstGeom>
        </p:spPr>
      </p:pic>
    </p:spTree>
    <p:extLst>
      <p:ext uri="{BB962C8B-B14F-4D97-AF65-F5344CB8AC3E}">
        <p14:creationId xmlns:p14="http://schemas.microsoft.com/office/powerpoint/2010/main" val="26786142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texte, Police, capture d’écran, document&#10;&#10;Le contenu généré par l’IA peut être incorrect.">
            <a:extLst>
              <a:ext uri="{FF2B5EF4-FFF2-40B4-BE49-F238E27FC236}">
                <a16:creationId xmlns:a16="http://schemas.microsoft.com/office/drawing/2014/main" id="{949E18F6-4FBD-57EB-B016-799DA5BD92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516483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habits, personne, capture d’écran, homme&#10;&#10;Le contenu généré par l’IA peut être incorrect.">
            <a:extLst>
              <a:ext uri="{FF2B5EF4-FFF2-40B4-BE49-F238E27FC236}">
                <a16:creationId xmlns:a16="http://schemas.microsoft.com/office/drawing/2014/main" id="{BA2641F2-BC4E-1EA8-9BE1-D8F4DDDBEF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9141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Police, capture d’écran, typographie&#10;&#10;Le contenu généré par l’IA peut être incorrect.">
            <a:extLst>
              <a:ext uri="{FF2B5EF4-FFF2-40B4-BE49-F238E27FC236}">
                <a16:creationId xmlns:a16="http://schemas.microsoft.com/office/drawing/2014/main" id="{E0E115E3-DE1E-C935-44C1-61CFDCD64F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824963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Image 3">
            <a:extLst>
              <a:ext uri="{FF2B5EF4-FFF2-40B4-BE49-F238E27FC236}">
                <a16:creationId xmlns:a16="http://schemas.microsoft.com/office/drawing/2014/main" id="{15F3F7C1-CA9F-3B2B-5ECC-91C7D09514C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1999" cy="6858000"/>
          </a:xfrm>
          <a:prstGeom prst="rect">
            <a:avLst/>
          </a:prstGeom>
        </p:spPr>
      </p:pic>
    </p:spTree>
    <p:extLst>
      <p:ext uri="{BB962C8B-B14F-4D97-AF65-F5344CB8AC3E}">
        <p14:creationId xmlns:p14="http://schemas.microsoft.com/office/powerpoint/2010/main" val="2748621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Police, capture d’écran, Graphique&#10;&#10;Le contenu généré par l’IA peut être incorrect.">
            <a:extLst>
              <a:ext uri="{FF2B5EF4-FFF2-40B4-BE49-F238E27FC236}">
                <a16:creationId xmlns:a16="http://schemas.microsoft.com/office/drawing/2014/main" id="{AF7FCBB4-681E-C3C9-594D-E7721F0EB7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817598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descr="Une image contenant texte, capture d’écran, Police, conception&#10;&#10;Le contenu généré par l’IA peut être incorrect.">
            <a:extLst>
              <a:ext uri="{FF2B5EF4-FFF2-40B4-BE49-F238E27FC236}">
                <a16:creationId xmlns:a16="http://schemas.microsoft.com/office/drawing/2014/main" id="{BB3C2CEB-6CF1-0A13-0092-D81DA3A6BD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41279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descr="Une image contenant texte, capture d’écran, Police, diagramme&#10;&#10;Le contenu généré par l’IA peut être incorrect.">
            <a:extLst>
              <a:ext uri="{FF2B5EF4-FFF2-40B4-BE49-F238E27FC236}">
                <a16:creationId xmlns:a16="http://schemas.microsoft.com/office/drawing/2014/main" id="{D8DA3A78-3339-D490-2955-5CBAB68328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603481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509106-08A1-87CF-4011-E5B6F5BE0BFF}"/>
            </a:ext>
          </a:extLst>
        </p:cNvPr>
        <p:cNvGrpSpPr/>
        <p:nvPr/>
      </p:nvGrpSpPr>
      <p:grpSpPr>
        <a:xfrm>
          <a:off x="0" y="0"/>
          <a:ext cx="0" cy="0"/>
          <a:chOff x="0" y="0"/>
          <a:chExt cx="0" cy="0"/>
        </a:xfrm>
      </p:grpSpPr>
      <p:pic>
        <p:nvPicPr>
          <p:cNvPr id="10" name="Image 9" descr="Une image contenant texte, capture d’écran, Police, diagramme&#10;&#10;Le contenu généré par l’IA peut être incorrect.">
            <a:extLst>
              <a:ext uri="{FF2B5EF4-FFF2-40B4-BE49-F238E27FC236}">
                <a16:creationId xmlns:a16="http://schemas.microsoft.com/office/drawing/2014/main" id="{2FEA583F-BF0A-C2B2-1EB5-3952D7DB12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824480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509106-08A1-87CF-4011-E5B6F5BE0BFF}"/>
            </a:ext>
          </a:extLst>
        </p:cNvPr>
        <p:cNvGrpSpPr/>
        <p:nvPr/>
      </p:nvGrpSpPr>
      <p:grpSpPr>
        <a:xfrm>
          <a:off x="0" y="0"/>
          <a:ext cx="0" cy="0"/>
          <a:chOff x="0" y="0"/>
          <a:chExt cx="0" cy="0"/>
        </a:xfrm>
      </p:grpSpPr>
      <p:pic>
        <p:nvPicPr>
          <p:cNvPr id="11" name="Image 10" descr="Une image contenant texte, capture d’écran, Police, conception&#10;&#10;Le contenu généré par l’IA peut être incorrect.">
            <a:extLst>
              <a:ext uri="{FF2B5EF4-FFF2-40B4-BE49-F238E27FC236}">
                <a16:creationId xmlns:a16="http://schemas.microsoft.com/office/drawing/2014/main" id="{CD7E9797-C22F-15B8-A679-73004F5915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449611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3BA86B-6728-3B00-99E8-6BD00554E1C3}"/>
            </a:ext>
          </a:extLst>
        </p:cNvPr>
        <p:cNvGrpSpPr/>
        <p:nvPr/>
      </p:nvGrpSpPr>
      <p:grpSpPr>
        <a:xfrm>
          <a:off x="0" y="0"/>
          <a:ext cx="0" cy="0"/>
          <a:chOff x="0" y="0"/>
          <a:chExt cx="0" cy="0"/>
        </a:xfrm>
      </p:grpSpPr>
      <p:pic>
        <p:nvPicPr>
          <p:cNvPr id="8" name="Image 7" descr="Une image contenant texte, capture d’écran, Police, conception&#10;&#10;Le contenu généré par l’IA peut être incorrect.">
            <a:extLst>
              <a:ext uri="{FF2B5EF4-FFF2-40B4-BE49-F238E27FC236}">
                <a16:creationId xmlns:a16="http://schemas.microsoft.com/office/drawing/2014/main" id="{C0FCB6C1-790D-1738-2EB6-CF678BAAA2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14143499"/>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2087</TotalTime>
  <Words>1678</Words>
  <Application>Microsoft Office PowerPoint</Application>
  <PresentationFormat>Grand écran</PresentationFormat>
  <Paragraphs>155</Paragraphs>
  <Slides>38</Slides>
  <Notes>38</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38</vt:i4>
      </vt:variant>
    </vt:vector>
  </HeadingPairs>
  <TitlesOfParts>
    <vt:vector size="45" baseType="lpstr">
      <vt:lpstr>DIN 2014</vt:lpstr>
      <vt:lpstr>Univers LT Std 57 Cn</vt:lpstr>
      <vt:lpstr>Futura PT Bold</vt:lpstr>
      <vt:lpstr>Calibri</vt:lpstr>
      <vt:lpstr>DIN 2014 Narrow</vt:lpstr>
      <vt:lpstr>Arial</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Arno Körper</dc:creator>
  <cp:lastModifiedBy>Jean-marc Wellmann</cp:lastModifiedBy>
  <cp:revision>10</cp:revision>
  <cp:lastPrinted>2025-06-25T09:37:48Z</cp:lastPrinted>
  <dcterms:created xsi:type="dcterms:W3CDTF">2020-02-27T10:15:58Z</dcterms:created>
  <dcterms:modified xsi:type="dcterms:W3CDTF">2026-04-14T09:12:23Z</dcterms:modified>
</cp:coreProperties>
</file>