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29"/>
  </p:notesMasterIdLst>
  <p:sldIdLst>
    <p:sldId id="256" r:id="rId5"/>
    <p:sldId id="257" r:id="rId6"/>
    <p:sldId id="277" r:id="rId7"/>
    <p:sldId id="289" r:id="rId8"/>
    <p:sldId id="290" r:id="rId9"/>
    <p:sldId id="291" r:id="rId10"/>
    <p:sldId id="280" r:id="rId11"/>
    <p:sldId id="281" r:id="rId12"/>
    <p:sldId id="292" r:id="rId13"/>
    <p:sldId id="293" r:id="rId14"/>
    <p:sldId id="296" r:id="rId15"/>
    <p:sldId id="294" r:id="rId16"/>
    <p:sldId id="295" r:id="rId17"/>
    <p:sldId id="287" r:id="rId18"/>
    <p:sldId id="299" r:id="rId19"/>
    <p:sldId id="260" r:id="rId20"/>
    <p:sldId id="275" r:id="rId21"/>
    <p:sldId id="298" r:id="rId22"/>
    <p:sldId id="263" r:id="rId23"/>
    <p:sldId id="273" r:id="rId24"/>
    <p:sldId id="265" r:id="rId25"/>
    <p:sldId id="270" r:id="rId26"/>
    <p:sldId id="267" r:id="rId27"/>
    <p:sldId id="268" r:id="rId28"/>
  </p:sldIdLst>
  <p:sldSz cx="12192000" cy="6858000"/>
  <p:notesSz cx="6858000" cy="9144000"/>
  <p:embeddedFontLst>
    <p:embeddedFont>
      <p:font typeface="Myriad Pro" panose="020B0503030403020204" charset="0"/>
      <p:regular r:id="rId30"/>
      <p:bold r:id="rId31"/>
      <p:italic r:id="rId32"/>
      <p:boldItalic r:id="rId33"/>
    </p:embeddedFont>
    <p:embeddedFont>
      <p:font typeface="Rockwell" panose="02060603020205020403" pitchFamily="18" charset="0"/>
      <p:regular r:id="rId34"/>
      <p:bold r:id="rId35"/>
      <p:italic r:id="rId36"/>
      <p:boldItalic r:id="rId37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B3267"/>
    <a:srgbClr val="8F1858"/>
    <a:srgbClr val="0B0F12"/>
    <a:srgbClr val="2F3C35"/>
    <a:srgbClr val="285072"/>
    <a:srgbClr val="D87842"/>
    <a:srgbClr val="FFA200"/>
    <a:srgbClr val="182134"/>
    <a:srgbClr val="2B09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3FA80A2-78F2-48BB-A5D7-687AC4A0CE91}" v="20" dt="2026-04-14T15:03:31.68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3777" autoAdjust="0"/>
  </p:normalViewPr>
  <p:slideViewPr>
    <p:cSldViewPr snapToGrid="0">
      <p:cViewPr>
        <p:scale>
          <a:sx n="90" d="100"/>
          <a:sy n="90" d="100"/>
        </p:scale>
        <p:origin x="1356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font" Target="fonts/font5.fntdata"/><Relationship Id="rId42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7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2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microsoft.com/office/2015/10/relationships/revisionInfo" Target="revisionInfo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4.fntdata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lsa Jeanprêtre" userId="e2422525-235c-4328-9d29-6d12a41fe0ba" providerId="ADAL" clId="{E0169109-0F55-4A04-B701-37F9AE2A18B3}"/>
    <pc:docChg chg="undo redo custSel addSld delSld modSld modMainMaster">
      <pc:chgData name="Elsa Jeanprêtre" userId="e2422525-235c-4328-9d29-6d12a41fe0ba" providerId="ADAL" clId="{E0169109-0F55-4A04-B701-37F9AE2A18B3}" dt="2026-04-14T15:03:53.868" v="460" actId="207"/>
      <pc:docMkLst>
        <pc:docMk/>
      </pc:docMkLst>
      <pc:sldChg chg="addSp delSp modSp mod">
        <pc:chgData name="Elsa Jeanprêtre" userId="e2422525-235c-4328-9d29-6d12a41fe0ba" providerId="ADAL" clId="{E0169109-0F55-4A04-B701-37F9AE2A18B3}" dt="2026-04-14T13:58:09.766" v="71" actId="1076"/>
        <pc:sldMkLst>
          <pc:docMk/>
          <pc:sldMk cId="1689613633" sldId="256"/>
        </pc:sldMkLst>
        <pc:picChg chg="add del mod modCrop">
          <ac:chgData name="Elsa Jeanprêtre" userId="e2422525-235c-4328-9d29-6d12a41fe0ba" providerId="ADAL" clId="{E0169109-0F55-4A04-B701-37F9AE2A18B3}" dt="2026-04-14T13:27:58.828" v="18" actId="478"/>
          <ac:picMkLst>
            <pc:docMk/>
            <pc:sldMk cId="1689613633" sldId="256"/>
            <ac:picMk id="3" creationId="{DE324CA6-5231-4D77-3D4B-AD7EFFF4A7AF}"/>
          </ac:picMkLst>
        </pc:picChg>
        <pc:picChg chg="add del mod">
          <ac:chgData name="Elsa Jeanprêtre" userId="e2422525-235c-4328-9d29-6d12a41fe0ba" providerId="ADAL" clId="{E0169109-0F55-4A04-B701-37F9AE2A18B3}" dt="2026-04-14T13:27:58.356" v="17" actId="478"/>
          <ac:picMkLst>
            <pc:docMk/>
            <pc:sldMk cId="1689613633" sldId="256"/>
            <ac:picMk id="5" creationId="{5F4B62E6-3F34-41A0-FE67-D541A86E472C}"/>
          </ac:picMkLst>
        </pc:picChg>
        <pc:picChg chg="add del mod">
          <ac:chgData name="Elsa Jeanprêtre" userId="e2422525-235c-4328-9d29-6d12a41fe0ba" providerId="ADAL" clId="{E0169109-0F55-4A04-B701-37F9AE2A18B3}" dt="2026-04-14T13:58:09.766" v="71" actId="1076"/>
          <ac:picMkLst>
            <pc:docMk/>
            <pc:sldMk cId="1689613633" sldId="256"/>
            <ac:picMk id="7" creationId="{4549B225-EF9C-5479-BC6E-40A2A4425FFA}"/>
          </ac:picMkLst>
        </pc:picChg>
      </pc:sldChg>
      <pc:sldChg chg="modSp mod setBg">
        <pc:chgData name="Elsa Jeanprêtre" userId="e2422525-235c-4328-9d29-6d12a41fe0ba" providerId="ADAL" clId="{E0169109-0F55-4A04-B701-37F9AE2A18B3}" dt="2026-04-14T15:01:42.280" v="427" actId="207"/>
        <pc:sldMkLst>
          <pc:docMk/>
          <pc:sldMk cId="721455496" sldId="257"/>
        </pc:sldMkLst>
        <pc:spChg chg="mod">
          <ac:chgData name="Elsa Jeanprêtre" userId="e2422525-235c-4328-9d29-6d12a41fe0ba" providerId="ADAL" clId="{E0169109-0F55-4A04-B701-37F9AE2A18B3}" dt="2026-04-14T15:01:42.280" v="427" actId="207"/>
          <ac:spMkLst>
            <pc:docMk/>
            <pc:sldMk cId="721455496" sldId="257"/>
            <ac:spMk id="3" creationId="{3636C0B6-24E8-41DD-BB07-75C3C650F6DA}"/>
          </ac:spMkLst>
        </pc:spChg>
        <pc:spChg chg="mod">
          <ac:chgData name="Elsa Jeanprêtre" userId="e2422525-235c-4328-9d29-6d12a41fe0ba" providerId="ADAL" clId="{E0169109-0F55-4A04-B701-37F9AE2A18B3}" dt="2026-04-14T13:32:44.049" v="44" actId="6549"/>
          <ac:spMkLst>
            <pc:docMk/>
            <pc:sldMk cId="721455496" sldId="257"/>
            <ac:spMk id="4" creationId="{54E2C352-2839-5344-BE95-ADD220B94E7E}"/>
          </ac:spMkLst>
        </pc:spChg>
      </pc:sldChg>
      <pc:sldChg chg="modSp mod modNotesTx">
        <pc:chgData name="Elsa Jeanprêtre" userId="e2422525-235c-4328-9d29-6d12a41fe0ba" providerId="ADAL" clId="{E0169109-0F55-4A04-B701-37F9AE2A18B3}" dt="2026-04-14T15:02:40.538" v="441" actId="207"/>
        <pc:sldMkLst>
          <pc:docMk/>
          <pc:sldMk cId="3629074214" sldId="260"/>
        </pc:sldMkLst>
        <pc:spChg chg="mod">
          <ac:chgData name="Elsa Jeanprêtre" userId="e2422525-235c-4328-9d29-6d12a41fe0ba" providerId="ADAL" clId="{E0169109-0F55-4A04-B701-37F9AE2A18B3}" dt="2026-04-14T15:02:40.538" v="441" actId="207"/>
          <ac:spMkLst>
            <pc:docMk/>
            <pc:sldMk cId="3629074214" sldId="260"/>
            <ac:spMk id="2" creationId="{AC874DBC-A45C-4A5F-B979-788E6B37C043}"/>
          </ac:spMkLst>
        </pc:spChg>
      </pc:sldChg>
      <pc:sldChg chg="del">
        <pc:chgData name="Elsa Jeanprêtre" userId="e2422525-235c-4328-9d29-6d12a41fe0ba" providerId="ADAL" clId="{E0169109-0F55-4A04-B701-37F9AE2A18B3}" dt="2026-04-14T14:01:08.578" v="83" actId="47"/>
        <pc:sldMkLst>
          <pc:docMk/>
          <pc:sldMk cId="1175822291" sldId="261"/>
        </pc:sldMkLst>
      </pc:sldChg>
      <pc:sldChg chg="modSp mod">
        <pc:chgData name="Elsa Jeanprêtre" userId="e2422525-235c-4328-9d29-6d12a41fe0ba" providerId="ADAL" clId="{E0169109-0F55-4A04-B701-37F9AE2A18B3}" dt="2026-04-14T15:02:51.303" v="444" actId="207"/>
        <pc:sldMkLst>
          <pc:docMk/>
          <pc:sldMk cId="3568479287" sldId="263"/>
        </pc:sldMkLst>
        <pc:spChg chg="mod">
          <ac:chgData name="Elsa Jeanprêtre" userId="e2422525-235c-4328-9d29-6d12a41fe0ba" providerId="ADAL" clId="{E0169109-0F55-4A04-B701-37F9AE2A18B3}" dt="2026-04-14T15:02:51.303" v="444" actId="207"/>
          <ac:spMkLst>
            <pc:docMk/>
            <pc:sldMk cId="3568479287" sldId="263"/>
            <ac:spMk id="2" creationId="{AC874DBC-A45C-4A5F-B979-788E6B37C043}"/>
          </ac:spMkLst>
        </pc:spChg>
      </pc:sldChg>
      <pc:sldChg chg="addSp delSp modSp mod">
        <pc:chgData name="Elsa Jeanprêtre" userId="e2422525-235c-4328-9d29-6d12a41fe0ba" providerId="ADAL" clId="{E0169109-0F55-4A04-B701-37F9AE2A18B3}" dt="2026-04-14T15:03:34.855" v="456" actId="1076"/>
        <pc:sldMkLst>
          <pc:docMk/>
          <pc:sldMk cId="3889262758" sldId="265"/>
        </pc:sldMkLst>
        <pc:spChg chg="mod">
          <ac:chgData name="Elsa Jeanprêtre" userId="e2422525-235c-4328-9d29-6d12a41fe0ba" providerId="ADAL" clId="{E0169109-0F55-4A04-B701-37F9AE2A18B3}" dt="2026-04-14T15:03:01.184" v="446" actId="207"/>
          <ac:spMkLst>
            <pc:docMk/>
            <pc:sldMk cId="3889262758" sldId="265"/>
            <ac:spMk id="2" creationId="{AC874DBC-A45C-4A5F-B979-788E6B37C043}"/>
          </ac:spMkLst>
        </pc:spChg>
        <pc:spChg chg="add del">
          <ac:chgData name="Elsa Jeanprêtre" userId="e2422525-235c-4328-9d29-6d12a41fe0ba" providerId="ADAL" clId="{E0169109-0F55-4A04-B701-37F9AE2A18B3}" dt="2026-04-14T14:44:34.761" v="423" actId="478"/>
          <ac:spMkLst>
            <pc:docMk/>
            <pc:sldMk cId="3889262758" sldId="265"/>
            <ac:spMk id="3" creationId="{9CF379DE-8E41-2F28-D750-DAC8D1137757}"/>
          </ac:spMkLst>
        </pc:spChg>
        <pc:spChg chg="del mod">
          <ac:chgData name="Elsa Jeanprêtre" userId="e2422525-235c-4328-9d29-6d12a41fe0ba" providerId="ADAL" clId="{E0169109-0F55-4A04-B701-37F9AE2A18B3}" dt="2026-04-14T15:03:30.805" v="454" actId="478"/>
          <ac:spMkLst>
            <pc:docMk/>
            <pc:sldMk cId="3889262758" sldId="265"/>
            <ac:spMk id="6" creationId="{6E698958-A48D-4065-8188-261D1DF43E15}"/>
          </ac:spMkLst>
        </pc:spChg>
        <pc:spChg chg="del mod">
          <ac:chgData name="Elsa Jeanprêtre" userId="e2422525-235c-4328-9d29-6d12a41fe0ba" providerId="ADAL" clId="{E0169109-0F55-4A04-B701-37F9AE2A18B3}" dt="2026-04-14T15:03:30.805" v="454" actId="478"/>
          <ac:spMkLst>
            <pc:docMk/>
            <pc:sldMk cId="3889262758" sldId="265"/>
            <ac:spMk id="8" creationId="{A4435ED5-0D7D-41A3-1C0A-0BD6B90BDB09}"/>
          </ac:spMkLst>
        </pc:spChg>
        <pc:spChg chg="del mod">
          <ac:chgData name="Elsa Jeanprêtre" userId="e2422525-235c-4328-9d29-6d12a41fe0ba" providerId="ADAL" clId="{E0169109-0F55-4A04-B701-37F9AE2A18B3}" dt="2026-04-14T15:03:30.805" v="454" actId="478"/>
          <ac:spMkLst>
            <pc:docMk/>
            <pc:sldMk cId="3889262758" sldId="265"/>
            <ac:spMk id="11" creationId="{0B8FB9B0-6675-DF5A-D4AC-62ED50C8DFEC}"/>
          </ac:spMkLst>
        </pc:spChg>
        <pc:spChg chg="add del mod">
          <ac:chgData name="Elsa Jeanprêtre" userId="e2422525-235c-4328-9d29-6d12a41fe0ba" providerId="ADAL" clId="{E0169109-0F55-4A04-B701-37F9AE2A18B3}" dt="2026-04-14T15:03:15.048" v="451" actId="478"/>
          <ac:spMkLst>
            <pc:docMk/>
            <pc:sldMk cId="3889262758" sldId="265"/>
            <ac:spMk id="12" creationId="{5CA72BDA-DB48-E66B-122F-966DFA1C3C0D}"/>
          </ac:spMkLst>
        </pc:spChg>
        <pc:spChg chg="mod">
          <ac:chgData name="Elsa Jeanprêtre" userId="e2422525-235c-4328-9d29-6d12a41fe0ba" providerId="ADAL" clId="{E0169109-0F55-4A04-B701-37F9AE2A18B3}" dt="2026-04-14T15:03:31.681" v="455"/>
          <ac:spMkLst>
            <pc:docMk/>
            <pc:sldMk cId="3889262758" sldId="265"/>
            <ac:spMk id="14" creationId="{C570F2B1-6898-725F-26EC-5301CFB25C13}"/>
          </ac:spMkLst>
        </pc:spChg>
        <pc:spChg chg="mod">
          <ac:chgData name="Elsa Jeanprêtre" userId="e2422525-235c-4328-9d29-6d12a41fe0ba" providerId="ADAL" clId="{E0169109-0F55-4A04-B701-37F9AE2A18B3}" dt="2026-04-14T15:03:31.681" v="455"/>
          <ac:spMkLst>
            <pc:docMk/>
            <pc:sldMk cId="3889262758" sldId="265"/>
            <ac:spMk id="15" creationId="{4CEE05CD-9938-F59E-8EDD-4DC62BAAAA88}"/>
          </ac:spMkLst>
        </pc:spChg>
        <pc:spChg chg="mod">
          <ac:chgData name="Elsa Jeanprêtre" userId="e2422525-235c-4328-9d29-6d12a41fe0ba" providerId="ADAL" clId="{E0169109-0F55-4A04-B701-37F9AE2A18B3}" dt="2026-04-14T15:03:31.681" v="455"/>
          <ac:spMkLst>
            <pc:docMk/>
            <pc:sldMk cId="3889262758" sldId="265"/>
            <ac:spMk id="16" creationId="{275F198E-E1EB-3BAE-1A75-3B31B76B7926}"/>
          </ac:spMkLst>
        </pc:spChg>
        <pc:grpChg chg="add mod">
          <ac:chgData name="Elsa Jeanprêtre" userId="e2422525-235c-4328-9d29-6d12a41fe0ba" providerId="ADAL" clId="{E0169109-0F55-4A04-B701-37F9AE2A18B3}" dt="2026-04-14T15:03:34.855" v="456" actId="1076"/>
          <ac:grpSpMkLst>
            <pc:docMk/>
            <pc:sldMk cId="3889262758" sldId="265"/>
            <ac:grpSpMk id="13" creationId="{FAC86717-CD37-34F2-8C1B-E35E6D1D16AC}"/>
          </ac:grpSpMkLst>
        </pc:grpChg>
        <pc:picChg chg="del">
          <ac:chgData name="Elsa Jeanprêtre" userId="e2422525-235c-4328-9d29-6d12a41fe0ba" providerId="ADAL" clId="{E0169109-0F55-4A04-B701-37F9AE2A18B3}" dt="2026-04-14T15:03:15.776" v="452" actId="478"/>
          <ac:picMkLst>
            <pc:docMk/>
            <pc:sldMk cId="3889262758" sldId="265"/>
            <ac:picMk id="4" creationId="{B5B9B589-ED92-BD09-5C5F-96C1C9252D21}"/>
          </ac:picMkLst>
        </pc:picChg>
        <pc:picChg chg="del">
          <ac:chgData name="Elsa Jeanprêtre" userId="e2422525-235c-4328-9d29-6d12a41fe0ba" providerId="ADAL" clId="{E0169109-0F55-4A04-B701-37F9AE2A18B3}" dt="2026-04-14T15:03:16.296" v="453" actId="478"/>
          <ac:picMkLst>
            <pc:docMk/>
            <pc:sldMk cId="3889262758" sldId="265"/>
            <ac:picMk id="7" creationId="{A71DE2F5-ECC4-2012-C0D5-F701A268EE10}"/>
          </ac:picMkLst>
        </pc:picChg>
        <pc:picChg chg="del">
          <ac:chgData name="Elsa Jeanprêtre" userId="e2422525-235c-4328-9d29-6d12a41fe0ba" providerId="ADAL" clId="{E0169109-0F55-4A04-B701-37F9AE2A18B3}" dt="2026-04-14T15:03:12.930" v="450" actId="478"/>
          <ac:picMkLst>
            <pc:docMk/>
            <pc:sldMk cId="3889262758" sldId="265"/>
            <ac:picMk id="10" creationId="{335962D9-9C36-4015-918F-B4E6EDBC9728}"/>
          </ac:picMkLst>
        </pc:picChg>
      </pc:sldChg>
      <pc:sldChg chg="del">
        <pc:chgData name="Elsa Jeanprêtre" userId="e2422525-235c-4328-9d29-6d12a41fe0ba" providerId="ADAL" clId="{E0169109-0F55-4A04-B701-37F9AE2A18B3}" dt="2026-04-14T14:29:18.290" v="422" actId="47"/>
        <pc:sldMkLst>
          <pc:docMk/>
          <pc:sldMk cId="3449760240" sldId="266"/>
        </pc:sldMkLst>
      </pc:sldChg>
      <pc:sldChg chg="addSp delSp modSp mod">
        <pc:chgData name="Elsa Jeanprêtre" userId="e2422525-235c-4328-9d29-6d12a41fe0ba" providerId="ADAL" clId="{E0169109-0F55-4A04-B701-37F9AE2A18B3}" dt="2026-04-14T15:03:49.320" v="459" actId="207"/>
        <pc:sldMkLst>
          <pc:docMk/>
          <pc:sldMk cId="3043102852" sldId="267"/>
        </pc:sldMkLst>
        <pc:spChg chg="mod">
          <ac:chgData name="Elsa Jeanprêtre" userId="e2422525-235c-4328-9d29-6d12a41fe0ba" providerId="ADAL" clId="{E0169109-0F55-4A04-B701-37F9AE2A18B3}" dt="2026-04-14T15:03:49.320" v="459" actId="207"/>
          <ac:spMkLst>
            <pc:docMk/>
            <pc:sldMk cId="3043102852" sldId="267"/>
            <ac:spMk id="2" creationId="{AC874DBC-A45C-4A5F-B979-788E6B37C043}"/>
          </ac:spMkLst>
        </pc:spChg>
        <pc:spChg chg="mod">
          <ac:chgData name="Elsa Jeanprêtre" userId="e2422525-235c-4328-9d29-6d12a41fe0ba" providerId="ADAL" clId="{E0169109-0F55-4A04-B701-37F9AE2A18B3}" dt="2026-04-14T14:27:29.203" v="395" actId="20577"/>
          <ac:spMkLst>
            <pc:docMk/>
            <pc:sldMk cId="3043102852" sldId="267"/>
            <ac:spMk id="3" creationId="{3636C0B6-24E8-41DD-BB07-75C3C650F6DA}"/>
          </ac:spMkLst>
        </pc:spChg>
        <pc:picChg chg="add mod">
          <ac:chgData name="Elsa Jeanprêtre" userId="e2422525-235c-4328-9d29-6d12a41fe0ba" providerId="ADAL" clId="{E0169109-0F55-4A04-B701-37F9AE2A18B3}" dt="2026-04-14T14:52:19.120" v="425"/>
          <ac:picMkLst>
            <pc:docMk/>
            <pc:sldMk cId="3043102852" sldId="267"/>
            <ac:picMk id="4" creationId="{CF5BCA52-5833-A802-F272-38A9E89E8A12}"/>
          </ac:picMkLst>
        </pc:picChg>
        <pc:picChg chg="add mod">
          <ac:chgData name="Elsa Jeanprêtre" userId="e2422525-235c-4328-9d29-6d12a41fe0ba" providerId="ADAL" clId="{E0169109-0F55-4A04-B701-37F9AE2A18B3}" dt="2026-04-14T14:52:19.120" v="425"/>
          <ac:picMkLst>
            <pc:docMk/>
            <pc:sldMk cId="3043102852" sldId="267"/>
            <ac:picMk id="6" creationId="{F7658938-8663-A8E7-53FA-3B400306A8EC}"/>
          </ac:picMkLst>
        </pc:picChg>
        <pc:picChg chg="del">
          <ac:chgData name="Elsa Jeanprêtre" userId="e2422525-235c-4328-9d29-6d12a41fe0ba" providerId="ADAL" clId="{E0169109-0F55-4A04-B701-37F9AE2A18B3}" dt="2026-04-14T14:52:18.617" v="424" actId="478"/>
          <ac:picMkLst>
            <pc:docMk/>
            <pc:sldMk cId="3043102852" sldId="267"/>
            <ac:picMk id="13" creationId="{5255C656-25DE-2AE0-28D3-215E4EEBE360}"/>
          </ac:picMkLst>
        </pc:picChg>
      </pc:sldChg>
      <pc:sldChg chg="addSp delSp modSp mod">
        <pc:chgData name="Elsa Jeanprêtre" userId="e2422525-235c-4328-9d29-6d12a41fe0ba" providerId="ADAL" clId="{E0169109-0F55-4A04-B701-37F9AE2A18B3}" dt="2026-04-14T15:03:53.868" v="460" actId="207"/>
        <pc:sldMkLst>
          <pc:docMk/>
          <pc:sldMk cId="2446959523" sldId="268"/>
        </pc:sldMkLst>
        <pc:spChg chg="mod ord">
          <ac:chgData name="Elsa Jeanprêtre" userId="e2422525-235c-4328-9d29-6d12a41fe0ba" providerId="ADAL" clId="{E0169109-0F55-4A04-B701-37F9AE2A18B3}" dt="2026-04-14T15:03:53.868" v="460" actId="207"/>
          <ac:spMkLst>
            <pc:docMk/>
            <pc:sldMk cId="2446959523" sldId="268"/>
            <ac:spMk id="2" creationId="{AC874DBC-A45C-4A5F-B979-788E6B37C043}"/>
          </ac:spMkLst>
        </pc:spChg>
        <pc:picChg chg="add mod">
          <ac:chgData name="Elsa Jeanprêtre" userId="e2422525-235c-4328-9d29-6d12a41fe0ba" providerId="ADAL" clId="{E0169109-0F55-4A04-B701-37F9AE2A18B3}" dt="2026-04-14T14:28:59.656" v="421" actId="1076"/>
          <ac:picMkLst>
            <pc:docMk/>
            <pc:sldMk cId="2446959523" sldId="268"/>
            <ac:picMk id="4" creationId="{B2C8FE9E-8390-4F57-05A3-B73B98439AED}"/>
          </ac:picMkLst>
        </pc:picChg>
        <pc:picChg chg="del">
          <ac:chgData name="Elsa Jeanprêtre" userId="e2422525-235c-4328-9d29-6d12a41fe0ba" providerId="ADAL" clId="{E0169109-0F55-4A04-B701-37F9AE2A18B3}" dt="2026-04-14T14:27:52.722" v="396" actId="478"/>
          <ac:picMkLst>
            <pc:docMk/>
            <pc:sldMk cId="2446959523" sldId="268"/>
            <ac:picMk id="6" creationId="{3609A645-B3C9-B6E5-FB3D-A7AA4AF9F247}"/>
          </ac:picMkLst>
        </pc:picChg>
      </pc:sldChg>
      <pc:sldChg chg="modSp mod">
        <pc:chgData name="Elsa Jeanprêtre" userId="e2422525-235c-4328-9d29-6d12a41fe0ba" providerId="ADAL" clId="{E0169109-0F55-4A04-B701-37F9AE2A18B3}" dt="2026-04-14T15:03:45.947" v="458" actId="207"/>
        <pc:sldMkLst>
          <pc:docMk/>
          <pc:sldMk cId="964795755" sldId="270"/>
        </pc:sldMkLst>
        <pc:spChg chg="mod">
          <ac:chgData name="Elsa Jeanprêtre" userId="e2422525-235c-4328-9d29-6d12a41fe0ba" providerId="ADAL" clId="{E0169109-0F55-4A04-B701-37F9AE2A18B3}" dt="2026-04-14T15:03:41.729" v="457" actId="207"/>
          <ac:spMkLst>
            <pc:docMk/>
            <pc:sldMk cId="964795755" sldId="270"/>
            <ac:spMk id="2" creationId="{AC874DBC-A45C-4A5F-B979-788E6B37C043}"/>
          </ac:spMkLst>
        </pc:spChg>
        <pc:spChg chg="mod">
          <ac:chgData name="Elsa Jeanprêtre" userId="e2422525-235c-4328-9d29-6d12a41fe0ba" providerId="ADAL" clId="{E0169109-0F55-4A04-B701-37F9AE2A18B3}" dt="2026-04-14T15:03:45.947" v="458" actId="207"/>
          <ac:spMkLst>
            <pc:docMk/>
            <pc:sldMk cId="964795755" sldId="270"/>
            <ac:spMk id="3" creationId="{6ECC5A4F-F21D-EC40-0271-61D34E672D84}"/>
          </ac:spMkLst>
        </pc:spChg>
      </pc:sldChg>
      <pc:sldChg chg="addSp delSp modSp add del mod modShow modNotesTx">
        <pc:chgData name="Elsa Jeanprêtre" userId="e2422525-235c-4328-9d29-6d12a41fe0ba" providerId="ADAL" clId="{E0169109-0F55-4A04-B701-37F9AE2A18B3}" dt="2026-04-14T15:02:57.015" v="445" actId="207"/>
        <pc:sldMkLst>
          <pc:docMk/>
          <pc:sldMk cId="882352143" sldId="273"/>
        </pc:sldMkLst>
        <pc:spChg chg="add del mod">
          <ac:chgData name="Elsa Jeanprêtre" userId="e2422525-235c-4328-9d29-6d12a41fe0ba" providerId="ADAL" clId="{E0169109-0F55-4A04-B701-37F9AE2A18B3}" dt="2026-04-14T14:05:51.687" v="87" actId="478"/>
          <ac:spMkLst>
            <pc:docMk/>
            <pc:sldMk cId="882352143" sldId="273"/>
            <ac:spMk id="3" creationId="{10C1A6D0-9468-A94D-8A61-98A5066D11D4}"/>
          </ac:spMkLst>
        </pc:spChg>
        <pc:spChg chg="add mod">
          <ac:chgData name="Elsa Jeanprêtre" userId="e2422525-235c-4328-9d29-6d12a41fe0ba" providerId="ADAL" clId="{E0169109-0F55-4A04-B701-37F9AE2A18B3}" dt="2026-04-14T14:07:15.045" v="156"/>
          <ac:spMkLst>
            <pc:docMk/>
            <pc:sldMk cId="882352143" sldId="273"/>
            <ac:spMk id="5" creationId="{11DEB049-88E1-A16B-3659-C70645C8C659}"/>
          </ac:spMkLst>
        </pc:spChg>
        <pc:spChg chg="add mod">
          <ac:chgData name="Elsa Jeanprêtre" userId="e2422525-235c-4328-9d29-6d12a41fe0ba" providerId="ADAL" clId="{E0169109-0F55-4A04-B701-37F9AE2A18B3}" dt="2026-04-14T15:02:57.015" v="445" actId="207"/>
          <ac:spMkLst>
            <pc:docMk/>
            <pc:sldMk cId="882352143" sldId="273"/>
            <ac:spMk id="6" creationId="{A3A75582-6CDD-40DD-72DC-781344834A15}"/>
          </ac:spMkLst>
        </pc:spChg>
        <pc:picChg chg="add del">
          <ac:chgData name="Elsa Jeanprêtre" userId="e2422525-235c-4328-9d29-6d12a41fe0ba" providerId="ADAL" clId="{E0169109-0F55-4A04-B701-37F9AE2A18B3}" dt="2026-04-14T14:05:59.379" v="89" actId="478"/>
          <ac:picMkLst>
            <pc:docMk/>
            <pc:sldMk cId="882352143" sldId="273"/>
            <ac:picMk id="7" creationId="{93F4B41C-57C3-D94F-AA69-D53D7438866F}"/>
          </ac:picMkLst>
        </pc:picChg>
      </pc:sldChg>
      <pc:sldChg chg="del">
        <pc:chgData name="Elsa Jeanprêtre" userId="e2422525-235c-4328-9d29-6d12a41fe0ba" providerId="ADAL" clId="{E0169109-0F55-4A04-B701-37F9AE2A18B3}" dt="2026-04-14T14:07:35.823" v="157" actId="47"/>
        <pc:sldMkLst>
          <pc:docMk/>
          <pc:sldMk cId="4159243566" sldId="274"/>
        </pc:sldMkLst>
      </pc:sldChg>
      <pc:sldChg chg="modSp mod modNotesTx">
        <pc:chgData name="Elsa Jeanprêtre" userId="e2422525-235c-4328-9d29-6d12a41fe0ba" providerId="ADAL" clId="{E0169109-0F55-4A04-B701-37F9AE2A18B3}" dt="2026-04-14T15:02:46.031" v="442" actId="207"/>
        <pc:sldMkLst>
          <pc:docMk/>
          <pc:sldMk cId="3074022468" sldId="275"/>
        </pc:sldMkLst>
        <pc:spChg chg="mod">
          <ac:chgData name="Elsa Jeanprêtre" userId="e2422525-235c-4328-9d29-6d12a41fe0ba" providerId="ADAL" clId="{E0169109-0F55-4A04-B701-37F9AE2A18B3}" dt="2026-04-14T15:02:46.031" v="442" actId="207"/>
          <ac:spMkLst>
            <pc:docMk/>
            <pc:sldMk cId="3074022468" sldId="275"/>
            <ac:spMk id="2" creationId="{AC874DBC-A45C-4A5F-B979-788E6B37C043}"/>
          </ac:spMkLst>
        </pc:spChg>
      </pc:sldChg>
      <pc:sldChg chg="modSp mod">
        <pc:chgData name="Elsa Jeanprêtre" userId="e2422525-235c-4328-9d29-6d12a41fe0ba" providerId="ADAL" clId="{E0169109-0F55-4A04-B701-37F9AE2A18B3}" dt="2026-04-14T15:01:46.917" v="428" actId="207"/>
        <pc:sldMkLst>
          <pc:docMk/>
          <pc:sldMk cId="713189167" sldId="277"/>
        </pc:sldMkLst>
        <pc:spChg chg="mod">
          <ac:chgData name="Elsa Jeanprêtre" userId="e2422525-235c-4328-9d29-6d12a41fe0ba" providerId="ADAL" clId="{E0169109-0F55-4A04-B701-37F9AE2A18B3}" dt="2026-04-14T15:01:46.917" v="428" actId="207"/>
          <ac:spMkLst>
            <pc:docMk/>
            <pc:sldMk cId="713189167" sldId="277"/>
            <ac:spMk id="2" creationId="{AC874DBC-A45C-4A5F-B979-788E6B37C043}"/>
          </ac:spMkLst>
        </pc:spChg>
      </pc:sldChg>
      <pc:sldChg chg="modSp mod modNotesTx">
        <pc:chgData name="Elsa Jeanprêtre" userId="e2422525-235c-4328-9d29-6d12a41fe0ba" providerId="ADAL" clId="{E0169109-0F55-4A04-B701-37F9AE2A18B3}" dt="2026-04-14T15:02:02.232" v="432" actId="207"/>
        <pc:sldMkLst>
          <pc:docMk/>
          <pc:sldMk cId="325728455" sldId="280"/>
        </pc:sldMkLst>
        <pc:spChg chg="mod">
          <ac:chgData name="Elsa Jeanprêtre" userId="e2422525-235c-4328-9d29-6d12a41fe0ba" providerId="ADAL" clId="{E0169109-0F55-4A04-B701-37F9AE2A18B3}" dt="2026-04-14T15:02:02.232" v="432" actId="207"/>
          <ac:spMkLst>
            <pc:docMk/>
            <pc:sldMk cId="325728455" sldId="280"/>
            <ac:spMk id="2" creationId="{AC874DBC-A45C-4A5F-B979-788E6B37C043}"/>
          </ac:spMkLst>
        </pc:spChg>
        <pc:spChg chg="mod">
          <ac:chgData name="Elsa Jeanprêtre" userId="e2422525-235c-4328-9d29-6d12a41fe0ba" providerId="ADAL" clId="{E0169109-0F55-4A04-B701-37F9AE2A18B3}" dt="2026-04-14T13:33:27.297" v="68" actId="14100"/>
          <ac:spMkLst>
            <pc:docMk/>
            <pc:sldMk cId="325728455" sldId="280"/>
            <ac:spMk id="5" creationId="{F9AE024C-8D40-5080-3280-9D23968B0E26}"/>
          </ac:spMkLst>
        </pc:spChg>
      </pc:sldChg>
      <pc:sldChg chg="modSp mod">
        <pc:chgData name="Elsa Jeanprêtre" userId="e2422525-235c-4328-9d29-6d12a41fe0ba" providerId="ADAL" clId="{E0169109-0F55-4A04-B701-37F9AE2A18B3}" dt="2026-04-14T15:02:07.745" v="433" actId="207"/>
        <pc:sldMkLst>
          <pc:docMk/>
          <pc:sldMk cId="2428350263" sldId="281"/>
        </pc:sldMkLst>
        <pc:spChg chg="mod">
          <ac:chgData name="Elsa Jeanprêtre" userId="e2422525-235c-4328-9d29-6d12a41fe0ba" providerId="ADAL" clId="{E0169109-0F55-4A04-B701-37F9AE2A18B3}" dt="2026-04-14T15:02:07.745" v="433" actId="207"/>
          <ac:spMkLst>
            <pc:docMk/>
            <pc:sldMk cId="2428350263" sldId="281"/>
            <ac:spMk id="2" creationId="{AC874DBC-A45C-4A5F-B979-788E6B37C043}"/>
          </ac:spMkLst>
        </pc:spChg>
      </pc:sldChg>
      <pc:sldChg chg="modSp mod">
        <pc:chgData name="Elsa Jeanprêtre" userId="e2422525-235c-4328-9d29-6d12a41fe0ba" providerId="ADAL" clId="{E0169109-0F55-4A04-B701-37F9AE2A18B3}" dt="2026-04-14T15:02:35.396" v="440" actId="207"/>
        <pc:sldMkLst>
          <pc:docMk/>
          <pc:sldMk cId="1896174956" sldId="287"/>
        </pc:sldMkLst>
        <pc:spChg chg="mod">
          <ac:chgData name="Elsa Jeanprêtre" userId="e2422525-235c-4328-9d29-6d12a41fe0ba" providerId="ADAL" clId="{E0169109-0F55-4A04-B701-37F9AE2A18B3}" dt="2026-04-14T15:02:32.254" v="439" actId="207"/>
          <ac:spMkLst>
            <pc:docMk/>
            <pc:sldMk cId="1896174956" sldId="287"/>
            <ac:spMk id="2" creationId="{AC874DBC-A45C-4A5F-B979-788E6B37C043}"/>
          </ac:spMkLst>
        </pc:spChg>
        <pc:spChg chg="mod">
          <ac:chgData name="Elsa Jeanprêtre" userId="e2422525-235c-4328-9d29-6d12a41fe0ba" providerId="ADAL" clId="{E0169109-0F55-4A04-B701-37F9AE2A18B3}" dt="2026-04-14T15:02:35.396" v="440" actId="207"/>
          <ac:spMkLst>
            <pc:docMk/>
            <pc:sldMk cId="1896174956" sldId="287"/>
            <ac:spMk id="5" creationId="{22BA8FD5-0B29-BA3F-402A-D95C9B14D4CB}"/>
          </ac:spMkLst>
        </pc:spChg>
      </pc:sldChg>
      <pc:sldChg chg="modSp mod">
        <pc:chgData name="Elsa Jeanprêtre" userId="e2422525-235c-4328-9d29-6d12a41fe0ba" providerId="ADAL" clId="{E0169109-0F55-4A04-B701-37F9AE2A18B3}" dt="2026-04-14T15:01:49.659" v="429" actId="207"/>
        <pc:sldMkLst>
          <pc:docMk/>
          <pc:sldMk cId="1259792767" sldId="289"/>
        </pc:sldMkLst>
        <pc:spChg chg="mod">
          <ac:chgData name="Elsa Jeanprêtre" userId="e2422525-235c-4328-9d29-6d12a41fe0ba" providerId="ADAL" clId="{E0169109-0F55-4A04-B701-37F9AE2A18B3}" dt="2026-04-14T15:01:49.659" v="429" actId="207"/>
          <ac:spMkLst>
            <pc:docMk/>
            <pc:sldMk cId="1259792767" sldId="289"/>
            <ac:spMk id="2" creationId="{AC874DBC-A45C-4A5F-B979-788E6B37C043}"/>
          </ac:spMkLst>
        </pc:spChg>
      </pc:sldChg>
      <pc:sldChg chg="modSp mod">
        <pc:chgData name="Elsa Jeanprêtre" userId="e2422525-235c-4328-9d29-6d12a41fe0ba" providerId="ADAL" clId="{E0169109-0F55-4A04-B701-37F9AE2A18B3}" dt="2026-04-14T15:01:55.004" v="430" actId="207"/>
        <pc:sldMkLst>
          <pc:docMk/>
          <pc:sldMk cId="975970140" sldId="290"/>
        </pc:sldMkLst>
        <pc:spChg chg="mod">
          <ac:chgData name="Elsa Jeanprêtre" userId="e2422525-235c-4328-9d29-6d12a41fe0ba" providerId="ADAL" clId="{E0169109-0F55-4A04-B701-37F9AE2A18B3}" dt="2026-04-14T15:01:55.004" v="430" actId="207"/>
          <ac:spMkLst>
            <pc:docMk/>
            <pc:sldMk cId="975970140" sldId="290"/>
            <ac:spMk id="3" creationId="{3636C0B6-24E8-41DD-BB07-75C3C650F6DA}"/>
          </ac:spMkLst>
        </pc:spChg>
        <pc:spChg chg="mod">
          <ac:chgData name="Elsa Jeanprêtre" userId="e2422525-235c-4328-9d29-6d12a41fe0ba" providerId="ADAL" clId="{E0169109-0F55-4A04-B701-37F9AE2A18B3}" dt="2026-04-14T13:32:54.886" v="46" actId="6549"/>
          <ac:spMkLst>
            <pc:docMk/>
            <pc:sldMk cId="975970140" sldId="290"/>
            <ac:spMk id="4" creationId="{54E2C352-2839-5344-BE95-ADD220B94E7E}"/>
          </ac:spMkLst>
        </pc:spChg>
      </pc:sldChg>
      <pc:sldChg chg="modSp mod">
        <pc:chgData name="Elsa Jeanprêtre" userId="e2422525-235c-4328-9d29-6d12a41fe0ba" providerId="ADAL" clId="{E0169109-0F55-4A04-B701-37F9AE2A18B3}" dt="2026-04-14T15:01:58.923" v="431" actId="207"/>
        <pc:sldMkLst>
          <pc:docMk/>
          <pc:sldMk cId="1097529092" sldId="291"/>
        </pc:sldMkLst>
        <pc:spChg chg="mod">
          <ac:chgData name="Elsa Jeanprêtre" userId="e2422525-235c-4328-9d29-6d12a41fe0ba" providerId="ADAL" clId="{E0169109-0F55-4A04-B701-37F9AE2A18B3}" dt="2026-04-14T15:01:58.923" v="431" actId="207"/>
          <ac:spMkLst>
            <pc:docMk/>
            <pc:sldMk cId="1097529092" sldId="291"/>
            <ac:spMk id="2" creationId="{AC874DBC-A45C-4A5F-B979-788E6B37C043}"/>
          </ac:spMkLst>
        </pc:spChg>
      </pc:sldChg>
      <pc:sldChg chg="modSp mod">
        <pc:chgData name="Elsa Jeanprêtre" userId="e2422525-235c-4328-9d29-6d12a41fe0ba" providerId="ADAL" clId="{E0169109-0F55-4A04-B701-37F9AE2A18B3}" dt="2026-04-14T15:02:12.809" v="434" actId="207"/>
        <pc:sldMkLst>
          <pc:docMk/>
          <pc:sldMk cId="625702358" sldId="292"/>
        </pc:sldMkLst>
        <pc:spChg chg="mod">
          <ac:chgData name="Elsa Jeanprêtre" userId="e2422525-235c-4328-9d29-6d12a41fe0ba" providerId="ADAL" clId="{E0169109-0F55-4A04-B701-37F9AE2A18B3}" dt="2026-04-14T15:02:12.809" v="434" actId="207"/>
          <ac:spMkLst>
            <pc:docMk/>
            <pc:sldMk cId="625702358" sldId="292"/>
            <ac:spMk id="2" creationId="{AC874DBC-A45C-4A5F-B979-788E6B37C043}"/>
          </ac:spMkLst>
        </pc:spChg>
      </pc:sldChg>
      <pc:sldChg chg="modSp mod">
        <pc:chgData name="Elsa Jeanprêtre" userId="e2422525-235c-4328-9d29-6d12a41fe0ba" providerId="ADAL" clId="{E0169109-0F55-4A04-B701-37F9AE2A18B3}" dt="2026-04-14T15:02:17.606" v="435" actId="207"/>
        <pc:sldMkLst>
          <pc:docMk/>
          <pc:sldMk cId="264788243" sldId="293"/>
        </pc:sldMkLst>
        <pc:spChg chg="mod">
          <ac:chgData name="Elsa Jeanprêtre" userId="e2422525-235c-4328-9d29-6d12a41fe0ba" providerId="ADAL" clId="{E0169109-0F55-4A04-B701-37F9AE2A18B3}" dt="2026-04-14T15:02:17.606" v="435" actId="207"/>
          <ac:spMkLst>
            <pc:docMk/>
            <pc:sldMk cId="264788243" sldId="293"/>
            <ac:spMk id="2" creationId="{AC874DBC-A45C-4A5F-B979-788E6B37C043}"/>
          </ac:spMkLst>
        </pc:spChg>
      </pc:sldChg>
      <pc:sldChg chg="modSp mod">
        <pc:chgData name="Elsa Jeanprêtre" userId="e2422525-235c-4328-9d29-6d12a41fe0ba" providerId="ADAL" clId="{E0169109-0F55-4A04-B701-37F9AE2A18B3}" dt="2026-04-14T15:02:25.605" v="437" actId="207"/>
        <pc:sldMkLst>
          <pc:docMk/>
          <pc:sldMk cId="2642624357" sldId="294"/>
        </pc:sldMkLst>
        <pc:spChg chg="mod">
          <ac:chgData name="Elsa Jeanprêtre" userId="e2422525-235c-4328-9d29-6d12a41fe0ba" providerId="ADAL" clId="{E0169109-0F55-4A04-B701-37F9AE2A18B3}" dt="2026-04-14T15:02:25.605" v="437" actId="207"/>
          <ac:spMkLst>
            <pc:docMk/>
            <pc:sldMk cId="2642624357" sldId="294"/>
            <ac:spMk id="2" creationId="{AC874DBC-A45C-4A5F-B979-788E6B37C043}"/>
          </ac:spMkLst>
        </pc:spChg>
      </pc:sldChg>
      <pc:sldChg chg="modSp mod">
        <pc:chgData name="Elsa Jeanprêtre" userId="e2422525-235c-4328-9d29-6d12a41fe0ba" providerId="ADAL" clId="{E0169109-0F55-4A04-B701-37F9AE2A18B3}" dt="2026-04-14T15:02:29.190" v="438" actId="207"/>
        <pc:sldMkLst>
          <pc:docMk/>
          <pc:sldMk cId="2083164793" sldId="295"/>
        </pc:sldMkLst>
        <pc:spChg chg="mod">
          <ac:chgData name="Elsa Jeanprêtre" userId="e2422525-235c-4328-9d29-6d12a41fe0ba" providerId="ADAL" clId="{E0169109-0F55-4A04-B701-37F9AE2A18B3}" dt="2026-04-14T15:02:29.190" v="438" actId="207"/>
          <ac:spMkLst>
            <pc:docMk/>
            <pc:sldMk cId="2083164793" sldId="295"/>
            <ac:spMk id="2" creationId="{AC874DBC-A45C-4A5F-B979-788E6B37C043}"/>
          </ac:spMkLst>
        </pc:spChg>
      </pc:sldChg>
      <pc:sldChg chg="modSp mod">
        <pc:chgData name="Elsa Jeanprêtre" userId="e2422525-235c-4328-9d29-6d12a41fe0ba" providerId="ADAL" clId="{E0169109-0F55-4A04-B701-37F9AE2A18B3}" dt="2026-04-14T15:02:21.080" v="436" actId="207"/>
        <pc:sldMkLst>
          <pc:docMk/>
          <pc:sldMk cId="1170016988" sldId="296"/>
        </pc:sldMkLst>
        <pc:spChg chg="mod">
          <ac:chgData name="Elsa Jeanprêtre" userId="e2422525-235c-4328-9d29-6d12a41fe0ba" providerId="ADAL" clId="{E0169109-0F55-4A04-B701-37F9AE2A18B3}" dt="2026-04-14T15:02:21.080" v="436" actId="207"/>
          <ac:spMkLst>
            <pc:docMk/>
            <pc:sldMk cId="1170016988" sldId="296"/>
            <ac:spMk id="2" creationId="{AC874DBC-A45C-4A5F-B979-788E6B37C043}"/>
          </ac:spMkLst>
        </pc:spChg>
      </pc:sldChg>
      <pc:sldChg chg="modSp mod">
        <pc:chgData name="Elsa Jeanprêtre" userId="e2422525-235c-4328-9d29-6d12a41fe0ba" providerId="ADAL" clId="{E0169109-0F55-4A04-B701-37F9AE2A18B3}" dt="2026-04-14T15:02:48.599" v="443" actId="207"/>
        <pc:sldMkLst>
          <pc:docMk/>
          <pc:sldMk cId="3662207880" sldId="298"/>
        </pc:sldMkLst>
        <pc:spChg chg="mod">
          <ac:chgData name="Elsa Jeanprêtre" userId="e2422525-235c-4328-9d29-6d12a41fe0ba" providerId="ADAL" clId="{E0169109-0F55-4A04-B701-37F9AE2A18B3}" dt="2026-04-14T15:02:48.599" v="443" actId="207"/>
          <ac:spMkLst>
            <pc:docMk/>
            <pc:sldMk cId="3662207880" sldId="298"/>
            <ac:spMk id="2" creationId="{AC874DBC-A45C-4A5F-B979-788E6B37C043}"/>
          </ac:spMkLst>
        </pc:spChg>
      </pc:sldChg>
      <pc:sldChg chg="modNotesTx">
        <pc:chgData name="Elsa Jeanprêtre" userId="e2422525-235c-4328-9d29-6d12a41fe0ba" providerId="ADAL" clId="{E0169109-0F55-4A04-B701-37F9AE2A18B3}" dt="2026-04-14T13:59:43.290" v="80" actId="20577"/>
        <pc:sldMkLst>
          <pc:docMk/>
          <pc:sldMk cId="2031954696" sldId="299"/>
        </pc:sldMkLst>
      </pc:sldChg>
      <pc:sldChg chg="modSp add del mod setBg">
        <pc:chgData name="Elsa Jeanprêtre" userId="e2422525-235c-4328-9d29-6d12a41fe0ba" providerId="ADAL" clId="{E0169109-0F55-4A04-B701-37F9AE2A18B3}" dt="2026-04-14T14:28:04.933" v="402"/>
        <pc:sldMkLst>
          <pc:docMk/>
          <pc:sldMk cId="1808366402" sldId="300"/>
        </pc:sldMkLst>
        <pc:picChg chg="mod">
          <ac:chgData name="Elsa Jeanprêtre" userId="e2422525-235c-4328-9d29-6d12a41fe0ba" providerId="ADAL" clId="{E0169109-0F55-4A04-B701-37F9AE2A18B3}" dt="2026-04-14T14:28:04.037" v="401" actId="14100"/>
          <ac:picMkLst>
            <pc:docMk/>
            <pc:sldMk cId="1808366402" sldId="300"/>
            <ac:picMk id="7" creationId="{25988083-EDB6-4DC5-86CB-28F9ADFB1FE7}"/>
          </ac:picMkLst>
        </pc:picChg>
      </pc:sldChg>
      <pc:sldChg chg="add del setBg">
        <pc:chgData name="Elsa Jeanprêtre" userId="e2422525-235c-4328-9d29-6d12a41fe0ba" providerId="ADAL" clId="{E0169109-0F55-4A04-B701-37F9AE2A18B3}" dt="2026-04-14T14:28:11.572" v="405" actId="47"/>
        <pc:sldMkLst>
          <pc:docMk/>
          <pc:sldMk cId="4081401063" sldId="300"/>
        </pc:sldMkLst>
      </pc:sldChg>
      <pc:sldMasterChg chg="addSp delSp modSp mod modSldLayout">
        <pc:chgData name="Elsa Jeanprêtre" userId="e2422525-235c-4328-9d29-6d12a41fe0ba" providerId="ADAL" clId="{E0169109-0F55-4A04-B701-37F9AE2A18B3}" dt="2026-04-14T13:31:37.441" v="39"/>
        <pc:sldMasterMkLst>
          <pc:docMk/>
          <pc:sldMasterMk cId="3453341617" sldId="2147483648"/>
        </pc:sldMasterMkLst>
        <pc:spChg chg="add del mod">
          <ac:chgData name="Elsa Jeanprêtre" userId="e2422525-235c-4328-9d29-6d12a41fe0ba" providerId="ADAL" clId="{E0169109-0F55-4A04-B701-37F9AE2A18B3}" dt="2026-04-14T13:17:33.630" v="4" actId="478"/>
          <ac:spMkLst>
            <pc:docMk/>
            <pc:sldMasterMk cId="3453341617" sldId="2147483648"/>
            <ac:spMk id="4" creationId="{9F676C3C-3AA3-B0B8-F7F0-EE2F17EE7FC7}"/>
          </ac:spMkLst>
        </pc:spChg>
        <pc:spChg chg="add del">
          <ac:chgData name="Elsa Jeanprêtre" userId="e2422525-235c-4328-9d29-6d12a41fe0ba" providerId="ADAL" clId="{E0169109-0F55-4A04-B701-37F9AE2A18B3}" dt="2026-04-14T13:30:59.251" v="27" actId="21"/>
          <ac:spMkLst>
            <pc:docMk/>
            <pc:sldMasterMk cId="3453341617" sldId="2147483648"/>
            <ac:spMk id="5" creationId="{1F9DDE3B-1F94-9C45-ADF5-0EA8D90F9442}"/>
          </ac:spMkLst>
        </pc:spChg>
        <pc:sldLayoutChg chg="addSp modSp mod">
          <pc:chgData name="Elsa Jeanprêtre" userId="e2422525-235c-4328-9d29-6d12a41fe0ba" providerId="ADAL" clId="{E0169109-0F55-4A04-B701-37F9AE2A18B3}" dt="2026-04-14T13:31:19.903" v="31" actId="207"/>
          <pc:sldLayoutMkLst>
            <pc:docMk/>
            <pc:sldMasterMk cId="3453341617" sldId="2147483648"/>
            <pc:sldLayoutMk cId="139702016" sldId="2147483650"/>
          </pc:sldLayoutMkLst>
          <pc:spChg chg="add mod">
            <ac:chgData name="Elsa Jeanprêtre" userId="e2422525-235c-4328-9d29-6d12a41fe0ba" providerId="ADAL" clId="{E0169109-0F55-4A04-B701-37F9AE2A18B3}" dt="2026-04-14T13:31:19.903" v="31" actId="207"/>
            <ac:spMkLst>
              <pc:docMk/>
              <pc:sldMasterMk cId="3453341617" sldId="2147483648"/>
              <pc:sldLayoutMk cId="139702016" sldId="2147483650"/>
              <ac:spMk id="5" creationId="{1F9DDE3B-1F94-9C45-ADF5-0EA8D90F9442}"/>
            </ac:spMkLst>
          </pc:spChg>
        </pc:sldLayoutChg>
        <pc:sldLayoutChg chg="addSp modSp">
          <pc:chgData name="Elsa Jeanprêtre" userId="e2422525-235c-4328-9d29-6d12a41fe0ba" providerId="ADAL" clId="{E0169109-0F55-4A04-B701-37F9AE2A18B3}" dt="2026-04-14T13:31:23.716" v="32"/>
          <pc:sldLayoutMkLst>
            <pc:docMk/>
            <pc:sldMasterMk cId="3453341617" sldId="2147483648"/>
            <pc:sldLayoutMk cId="1257495520" sldId="2147483651"/>
          </pc:sldLayoutMkLst>
          <pc:spChg chg="add mod">
            <ac:chgData name="Elsa Jeanprêtre" userId="e2422525-235c-4328-9d29-6d12a41fe0ba" providerId="ADAL" clId="{E0169109-0F55-4A04-B701-37F9AE2A18B3}" dt="2026-04-14T13:31:23.716" v="32"/>
            <ac:spMkLst>
              <pc:docMk/>
              <pc:sldMasterMk cId="3453341617" sldId="2147483648"/>
              <pc:sldLayoutMk cId="1257495520" sldId="2147483651"/>
              <ac:spMk id="4" creationId="{4E78F0F9-B329-5571-9C64-2BEB23DBF2CC}"/>
            </ac:spMkLst>
          </pc:spChg>
        </pc:sldLayoutChg>
        <pc:sldLayoutChg chg="addSp modSp">
          <pc:chgData name="Elsa Jeanprêtre" userId="e2422525-235c-4328-9d29-6d12a41fe0ba" providerId="ADAL" clId="{E0169109-0F55-4A04-B701-37F9AE2A18B3}" dt="2026-04-14T13:31:24.802" v="33"/>
          <pc:sldLayoutMkLst>
            <pc:docMk/>
            <pc:sldMasterMk cId="3453341617" sldId="2147483648"/>
            <pc:sldLayoutMk cId="2747740747" sldId="2147483652"/>
          </pc:sldLayoutMkLst>
          <pc:spChg chg="add mod">
            <ac:chgData name="Elsa Jeanprêtre" userId="e2422525-235c-4328-9d29-6d12a41fe0ba" providerId="ADAL" clId="{E0169109-0F55-4A04-B701-37F9AE2A18B3}" dt="2026-04-14T13:31:24.802" v="33"/>
            <ac:spMkLst>
              <pc:docMk/>
              <pc:sldMasterMk cId="3453341617" sldId="2147483648"/>
              <pc:sldLayoutMk cId="2747740747" sldId="2147483652"/>
              <ac:spMk id="6" creationId="{38BC10BC-C71D-DCAD-3914-111AC330F8C4}"/>
            </ac:spMkLst>
          </pc:spChg>
        </pc:sldLayoutChg>
        <pc:sldLayoutChg chg="addSp modSp">
          <pc:chgData name="Elsa Jeanprêtre" userId="e2422525-235c-4328-9d29-6d12a41fe0ba" providerId="ADAL" clId="{E0169109-0F55-4A04-B701-37F9AE2A18B3}" dt="2026-04-14T13:31:26.242" v="34"/>
          <pc:sldLayoutMkLst>
            <pc:docMk/>
            <pc:sldMasterMk cId="3453341617" sldId="2147483648"/>
            <pc:sldLayoutMk cId="1514733782" sldId="2147483653"/>
          </pc:sldLayoutMkLst>
          <pc:spChg chg="add mod">
            <ac:chgData name="Elsa Jeanprêtre" userId="e2422525-235c-4328-9d29-6d12a41fe0ba" providerId="ADAL" clId="{E0169109-0F55-4A04-B701-37F9AE2A18B3}" dt="2026-04-14T13:31:26.242" v="34"/>
            <ac:spMkLst>
              <pc:docMk/>
              <pc:sldMasterMk cId="3453341617" sldId="2147483648"/>
              <pc:sldLayoutMk cId="1514733782" sldId="2147483653"/>
              <ac:spMk id="7" creationId="{AC69D3A2-984E-1FCE-8B85-1E459C06B9A2}"/>
            </ac:spMkLst>
          </pc:spChg>
        </pc:sldLayoutChg>
        <pc:sldLayoutChg chg="addSp modSp">
          <pc:chgData name="Elsa Jeanprêtre" userId="e2422525-235c-4328-9d29-6d12a41fe0ba" providerId="ADAL" clId="{E0169109-0F55-4A04-B701-37F9AE2A18B3}" dt="2026-04-14T13:31:27.545" v="35"/>
          <pc:sldLayoutMkLst>
            <pc:docMk/>
            <pc:sldMasterMk cId="3453341617" sldId="2147483648"/>
            <pc:sldLayoutMk cId="210898414" sldId="2147483654"/>
          </pc:sldLayoutMkLst>
          <pc:spChg chg="add mod">
            <ac:chgData name="Elsa Jeanprêtre" userId="e2422525-235c-4328-9d29-6d12a41fe0ba" providerId="ADAL" clId="{E0169109-0F55-4A04-B701-37F9AE2A18B3}" dt="2026-04-14T13:31:27.545" v="35"/>
            <ac:spMkLst>
              <pc:docMk/>
              <pc:sldMasterMk cId="3453341617" sldId="2147483648"/>
              <pc:sldLayoutMk cId="210898414" sldId="2147483654"/>
              <ac:spMk id="3" creationId="{4A0D36F6-CB0F-03E6-393A-653484EC91DA}"/>
            </ac:spMkLst>
          </pc:spChg>
        </pc:sldLayoutChg>
        <pc:sldLayoutChg chg="addSp delSp modSp mod">
          <pc:chgData name="Elsa Jeanprêtre" userId="e2422525-235c-4328-9d29-6d12a41fe0ba" providerId="ADAL" clId="{E0169109-0F55-4A04-B701-37F9AE2A18B3}" dt="2026-04-14T13:31:33.541" v="37" actId="478"/>
          <pc:sldLayoutMkLst>
            <pc:docMk/>
            <pc:sldMasterMk cId="3453341617" sldId="2147483648"/>
            <pc:sldLayoutMk cId="513386462" sldId="2147483655"/>
          </pc:sldLayoutMkLst>
          <pc:spChg chg="del">
            <ac:chgData name="Elsa Jeanprêtre" userId="e2422525-235c-4328-9d29-6d12a41fe0ba" providerId="ADAL" clId="{E0169109-0F55-4A04-B701-37F9AE2A18B3}" dt="2026-04-14T13:31:33.541" v="37" actId="478"/>
            <ac:spMkLst>
              <pc:docMk/>
              <pc:sldMasterMk cId="3453341617" sldId="2147483648"/>
              <pc:sldLayoutMk cId="513386462" sldId="2147483655"/>
              <ac:spMk id="2" creationId="{B1EDC67A-F160-44B3-8612-83752A72BBA2}"/>
            </ac:spMkLst>
          </pc:spChg>
          <pc:spChg chg="add mod">
            <ac:chgData name="Elsa Jeanprêtre" userId="e2422525-235c-4328-9d29-6d12a41fe0ba" providerId="ADAL" clId="{E0169109-0F55-4A04-B701-37F9AE2A18B3}" dt="2026-04-14T13:31:29.022" v="36"/>
            <ac:spMkLst>
              <pc:docMk/>
              <pc:sldMasterMk cId="3453341617" sldId="2147483648"/>
              <pc:sldLayoutMk cId="513386462" sldId="2147483655"/>
              <ac:spMk id="5" creationId="{A8D3E8A3-A4BD-C232-775F-495068F82B54}"/>
            </ac:spMkLst>
          </pc:spChg>
        </pc:sldLayoutChg>
        <pc:sldLayoutChg chg="addSp modSp">
          <pc:chgData name="Elsa Jeanprêtre" userId="e2422525-235c-4328-9d29-6d12a41fe0ba" providerId="ADAL" clId="{E0169109-0F55-4A04-B701-37F9AE2A18B3}" dt="2026-04-14T13:31:35.970" v="38"/>
          <pc:sldLayoutMkLst>
            <pc:docMk/>
            <pc:sldMasterMk cId="3453341617" sldId="2147483648"/>
            <pc:sldLayoutMk cId="414965213" sldId="2147483656"/>
          </pc:sldLayoutMkLst>
          <pc:spChg chg="add mod">
            <ac:chgData name="Elsa Jeanprêtre" userId="e2422525-235c-4328-9d29-6d12a41fe0ba" providerId="ADAL" clId="{E0169109-0F55-4A04-B701-37F9AE2A18B3}" dt="2026-04-14T13:31:35.970" v="38"/>
            <ac:spMkLst>
              <pc:docMk/>
              <pc:sldMasterMk cId="3453341617" sldId="2147483648"/>
              <pc:sldLayoutMk cId="414965213" sldId="2147483656"/>
              <ac:spMk id="5" creationId="{972BD048-D9B0-2E86-4479-8E134EFC3F81}"/>
            </ac:spMkLst>
          </pc:spChg>
        </pc:sldLayoutChg>
        <pc:sldLayoutChg chg="addSp modSp">
          <pc:chgData name="Elsa Jeanprêtre" userId="e2422525-235c-4328-9d29-6d12a41fe0ba" providerId="ADAL" clId="{E0169109-0F55-4A04-B701-37F9AE2A18B3}" dt="2026-04-14T13:31:37.441" v="39"/>
          <pc:sldLayoutMkLst>
            <pc:docMk/>
            <pc:sldMasterMk cId="3453341617" sldId="2147483648"/>
            <pc:sldLayoutMk cId="216432247" sldId="2147483659"/>
          </pc:sldLayoutMkLst>
          <pc:spChg chg="add mod">
            <ac:chgData name="Elsa Jeanprêtre" userId="e2422525-235c-4328-9d29-6d12a41fe0ba" providerId="ADAL" clId="{E0169109-0F55-4A04-B701-37F9AE2A18B3}" dt="2026-04-14T13:31:37.441" v="39"/>
            <ac:spMkLst>
              <pc:docMk/>
              <pc:sldMasterMk cId="3453341617" sldId="2147483648"/>
              <pc:sldLayoutMk cId="216432247" sldId="2147483659"/>
              <ac:spMk id="4" creationId="{C99C44BF-C3F4-845B-2AB7-B78CCF2F231F}"/>
            </ac:spMkLst>
          </pc:sp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2ACFBB-9036-4577-B90F-CDCD5AB177BF}" type="datetimeFigureOut">
              <a:rPr lang="fr-FR" smtClean="0"/>
              <a:t>14/04/2026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CE91BE-D3A5-4737-86B4-EB8813225A7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069698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5Phn2LOE4VU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Ce PowerPoint suit la trame proposée dans le dossier culte (papier ou </a:t>
            </a:r>
            <a:r>
              <a:rPr lang="fr-FR" dirty="0" err="1"/>
              <a:t>pdf</a:t>
            </a:r>
            <a:r>
              <a:rPr lang="fr-FR" dirty="0"/>
              <a:t>) pour vivre un dimanche dédié à 100% à l’Église persécutée. </a:t>
            </a:r>
            <a:r>
              <a:rPr lang="fr-FR"/>
              <a:t>Utilisez les diapos qui vous conviennent. </a:t>
            </a:r>
          </a:p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CE91BE-D3A5-4737-86B4-EB8813225A7B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98088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fr-FR" sz="1200" dirty="0">
                <a:solidFill>
                  <a:schemeClr val="tx1"/>
                </a:solidFill>
                <a:latin typeface="Arial"/>
                <a:cs typeface="Arial"/>
              </a:rPr>
              <a:t>Pour présenter le classement actuel des pays où </a:t>
            </a:r>
            <a:r>
              <a:rPr lang="fr-FR" sz="1200" i="0" u="none" strike="noStrike" baseline="0" dirty="0">
                <a:solidFill>
                  <a:schemeClr val="tx1"/>
                </a:solidFill>
                <a:latin typeface="Arial"/>
                <a:cs typeface="Arial"/>
              </a:rPr>
              <a:t>les chrétiens </a:t>
            </a:r>
            <a:r>
              <a:rPr lang="fr-FR" sz="1200" dirty="0">
                <a:solidFill>
                  <a:schemeClr val="tx1"/>
                </a:solidFill>
                <a:latin typeface="Arial"/>
                <a:cs typeface="Arial"/>
              </a:rPr>
              <a:t>souffrent le </a:t>
            </a:r>
            <a:r>
              <a:rPr lang="fr-FR" sz="1200" i="0" u="none" strike="noStrike" baseline="0" dirty="0">
                <a:solidFill>
                  <a:schemeClr val="tx1"/>
                </a:solidFill>
                <a:latin typeface="Arial"/>
                <a:cs typeface="Arial"/>
              </a:rPr>
              <a:t>plus </a:t>
            </a:r>
            <a:r>
              <a:rPr lang="fr-FR" sz="1200" dirty="0">
                <a:solidFill>
                  <a:schemeClr val="tx1"/>
                </a:solidFill>
                <a:latin typeface="Arial"/>
                <a:cs typeface="Arial"/>
              </a:rPr>
              <a:t>en raison de leur foi, Rendez-vous sur www.portesouvertes.fr/persecution-des-chretiens/</a:t>
            </a:r>
          </a:p>
          <a:p>
            <a:pPr algn="just"/>
            <a:r>
              <a:rPr lang="fr-FR" sz="1200" dirty="0">
                <a:solidFill>
                  <a:schemeClr val="tx1"/>
                </a:solidFill>
                <a:latin typeface="Arial"/>
                <a:cs typeface="Arial"/>
              </a:rPr>
              <a:t>En 2022, l’Afghanistan est passé au 1er rang</a:t>
            </a:r>
            <a:r>
              <a:rPr lang="fr-FR" sz="1200" i="0" u="none" strike="noStrike" baseline="0" dirty="0">
                <a:solidFill>
                  <a:schemeClr val="tx1"/>
                </a:solidFill>
                <a:latin typeface="Arial"/>
                <a:cs typeface="Arial"/>
              </a:rPr>
              <a:t>,</a:t>
            </a:r>
            <a:r>
              <a:rPr lang="fr-FR" sz="1200" dirty="0">
                <a:solidFill>
                  <a:schemeClr val="tx1"/>
                </a:solidFill>
                <a:latin typeface="Arial"/>
                <a:cs typeface="Arial"/>
              </a:rPr>
              <a:t> devant la Corée du Nord</a:t>
            </a:r>
            <a:r>
              <a:rPr lang="fr-FR" sz="1200" i="0" u="none" strike="noStrike" baseline="0" dirty="0">
                <a:solidFill>
                  <a:srgbClr val="1B1B1A"/>
                </a:solidFill>
                <a:latin typeface="Myriad Pro"/>
                <a:cs typeface="Arial"/>
              </a:rPr>
              <a:t>.</a:t>
            </a:r>
            <a:r>
              <a:rPr lang="fr-FR" sz="1200" dirty="0">
                <a:solidFill>
                  <a:srgbClr val="1B1B1A"/>
                </a:solidFill>
                <a:latin typeface="Myriad Pro"/>
                <a:cs typeface="Arial"/>
              </a:rPr>
              <a:t> </a:t>
            </a:r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CE91BE-D3A5-4737-86B4-EB8813225A7B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899585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Diapositive qui peut être utilisée en support d’un temps d’offrande.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CE91BE-D3A5-4737-86B4-EB8813225A7B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122180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Voici une des actions spéciales que vous pouvez organiser à la suite du culte ou proposer aux groupes de maison de votre assemblée.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CE91BE-D3A5-4737-86B4-EB8813225A7B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54276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CE91BE-D3A5-4737-86B4-EB8813225A7B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72882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Verset d’introduction.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CE91BE-D3A5-4737-86B4-EB8813225A7B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041697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Verset clé de la prédication.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CE91BE-D3A5-4737-86B4-EB8813225A7B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80715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Prenez un temps de prière spécial pour ce pays pendant le culte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CE91BE-D3A5-4737-86B4-EB8813225A7B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51909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Poursuivez la prédication en diffusant maintenant la vidéo incluse dans votre pack.  Vous pouvez aussi la trouver avec ce lien : </a:t>
            </a:r>
            <a:r>
              <a:rPr lang="fr-FR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3"/>
              </a:rPr>
              <a:t>https://youtu.be/5Phn2LOE4VU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CE91BE-D3A5-4737-86B4-EB8813225A7B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556899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Option 1 : prière collective à dire ensemble.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CE91BE-D3A5-4737-86B4-EB8813225A7B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52202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Option 2 : temps de prière en petits groupes. (2 diapos).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CE91BE-D3A5-4737-86B4-EB8813225A7B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949538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CE91BE-D3A5-4737-86B4-EB8813225A7B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6365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Si vous le souhaitez, présentez Portes Ouvertes à votre assemblée avec ce support.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CE91BE-D3A5-4737-86B4-EB8813225A7B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987746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61578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0077747-71FC-4142-8317-7AB6C68B62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3A26706F-9BA8-4485-AFEC-63F17F958C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0910430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21CA53A7-6830-4035-A07C-20998EC9430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566148" y="932053"/>
            <a:ext cx="1507236" cy="5316584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A715D000-EBC7-4A17-9E6D-13695406B7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679448" y="932053"/>
            <a:ext cx="7734300" cy="5316584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99C44BF-C3F4-845B-2AB7-B78CCF2F231F}"/>
              </a:ext>
            </a:extLst>
          </p:cNvPr>
          <p:cNvSpPr/>
          <p:nvPr userDrawn="1"/>
        </p:nvSpPr>
        <p:spPr>
          <a:xfrm>
            <a:off x="1573619" y="85060"/>
            <a:ext cx="2286000" cy="6262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4322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962A759-CBB1-46F4-B21A-234F2EE338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00783" y="804539"/>
            <a:ext cx="10144273" cy="725556"/>
          </a:xfrm>
        </p:spPr>
        <p:txBody>
          <a:bodyPr>
            <a:normAutofit/>
          </a:bodyPr>
          <a:lstStyle>
            <a:lvl1pPr>
              <a:defRPr sz="3600" b="1">
                <a:solidFill>
                  <a:srgbClr val="8F1858"/>
                </a:solidFill>
                <a:latin typeface="Rockwell" panose="02060603020205020403" pitchFamily="18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ED9DD6F-EAA5-4735-AA5A-8DB99D9FAF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0784" y="1697736"/>
            <a:ext cx="10144272" cy="4858511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 sz="2800"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 sz="2400"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 sz="2000"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 sz="2000"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F9DDE3B-1F94-9C45-ADF5-0EA8D90F9442}"/>
              </a:ext>
            </a:extLst>
          </p:cNvPr>
          <p:cNvSpPr/>
          <p:nvPr userDrawn="1"/>
        </p:nvSpPr>
        <p:spPr>
          <a:xfrm>
            <a:off x="1573619" y="85060"/>
            <a:ext cx="2286000" cy="6262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97020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9A32834-61E3-4BCF-8BB7-328A4FB07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4625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3D30849-6E10-4FCA-8B82-5BCB6F1BA2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82598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E78F0F9-B329-5571-9C64-2BEB23DBF2CC}"/>
              </a:ext>
            </a:extLst>
          </p:cNvPr>
          <p:cNvSpPr/>
          <p:nvPr userDrawn="1"/>
        </p:nvSpPr>
        <p:spPr>
          <a:xfrm>
            <a:off x="1573619" y="85060"/>
            <a:ext cx="2286000" cy="6262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7495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C7BA64E-178D-47A6-AB12-517E5C65F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DE3B518-6FE2-498D-90FC-E75F2B1D1C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73352" y="1847087"/>
            <a:ext cx="4754880" cy="432511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7A08F6C-8DB3-4E92-B7FC-7FC59C3F1F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65392" y="1847087"/>
            <a:ext cx="5285232" cy="432511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066682D-EC4F-4568-8BD5-F576B1F8EF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73352" y="6301486"/>
            <a:ext cx="2743200" cy="365125"/>
          </a:xfrm>
          <a:prstGeom prst="rect">
            <a:avLst/>
          </a:prstGeom>
        </p:spPr>
        <p:txBody>
          <a:bodyPr/>
          <a:lstStyle/>
          <a:p>
            <a:fld id="{D30A448D-D001-4578-BF94-196BF6DD20CC}" type="datetimeFigureOut">
              <a:rPr lang="fr-FR" smtClean="0"/>
              <a:t>14/04/2026</a:t>
            </a:fld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8BC10BC-C71D-DCAD-3914-111AC330F8C4}"/>
              </a:ext>
            </a:extLst>
          </p:cNvPr>
          <p:cNvSpPr/>
          <p:nvPr userDrawn="1"/>
        </p:nvSpPr>
        <p:spPr>
          <a:xfrm>
            <a:off x="1573619" y="85060"/>
            <a:ext cx="2286000" cy="6262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77407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DA9324-3333-4E63-A2CD-70729F8487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399" y="822326"/>
            <a:ext cx="10324799" cy="823912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96140C5-6A70-4E13-8B99-5E8B2E940F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3224" y="1726407"/>
            <a:ext cx="496792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5E6D6B3-1E59-4F28-AFE5-28AA49FC83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73224" y="2630488"/>
            <a:ext cx="4967921" cy="3965764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646A8ED3-84A5-42AC-86C0-4B3BBBB36B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008812" y="1726407"/>
            <a:ext cx="49923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F6416F66-E114-4BBB-BEB2-FAD374533D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008812" y="2636203"/>
            <a:ext cx="4992387" cy="396576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C69D3A2-984E-1FCE-8B85-1E459C06B9A2}"/>
              </a:ext>
            </a:extLst>
          </p:cNvPr>
          <p:cNvSpPr/>
          <p:nvPr userDrawn="1"/>
        </p:nvSpPr>
        <p:spPr>
          <a:xfrm>
            <a:off x="1573619" y="85060"/>
            <a:ext cx="2286000" cy="6262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47337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377C0C6-5D6F-4EF9-93A2-60AD42CB79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A0D36F6-CB0F-03E6-393A-653484EC91DA}"/>
              </a:ext>
            </a:extLst>
          </p:cNvPr>
          <p:cNvSpPr/>
          <p:nvPr userDrawn="1"/>
        </p:nvSpPr>
        <p:spPr>
          <a:xfrm>
            <a:off x="1573619" y="85060"/>
            <a:ext cx="2286000" cy="6262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08984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CDC7E1C-DAAA-47DC-8014-F584FCF1CB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59B9F35-A8DD-448D-8768-1CD03F540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43D067-BD7C-4914-B96E-403FFD6ECC8C}" type="slidenum">
              <a:rPr lang="fr-FR" smtClean="0"/>
              <a:t>‹N°›</a:t>
            </a:fld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D3E8A3-A4BD-C232-775F-495068F82B54}"/>
              </a:ext>
            </a:extLst>
          </p:cNvPr>
          <p:cNvSpPr/>
          <p:nvPr userDrawn="1"/>
        </p:nvSpPr>
        <p:spPr>
          <a:xfrm>
            <a:off x="1573619" y="85060"/>
            <a:ext cx="2286000" cy="6262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33864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1BC6376-76E0-4009-884C-AF81050328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9572" y="846308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DE413B5-3108-47DE-80BF-B5325CFFD5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79008" y="846308"/>
            <a:ext cx="6062472" cy="541178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0B9643A-F255-4AC5-8C61-719111E153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59572" y="2446508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72BD048-D9B0-2E86-4479-8E134EFC3F81}"/>
              </a:ext>
            </a:extLst>
          </p:cNvPr>
          <p:cNvSpPr/>
          <p:nvPr userDrawn="1"/>
        </p:nvSpPr>
        <p:spPr>
          <a:xfrm>
            <a:off x="1573619" y="85060"/>
            <a:ext cx="2286000" cy="6262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9652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E5DEBE5-2F14-4910-AFD8-AE59E053A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2407" y="77724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53A501F3-E82C-4FAE-8EB4-C0D573FBE9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925312" y="777240"/>
            <a:ext cx="5911532" cy="541178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DA45342-8E59-4389-8273-71B3D672F4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732407" y="237744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0240175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1BAD0849-B790-494C-9597-8686F87EB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3352" y="785750"/>
            <a:ext cx="10177272" cy="8693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788172E-D7D3-48BD-9202-7D009B6DC5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3352" y="1856233"/>
            <a:ext cx="10177272" cy="47006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453341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8F1858"/>
          </a:solidFill>
          <a:latin typeface="Rockwell" panose="020606030202050204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95000"/>
              <a:lumOff val="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95000"/>
              <a:lumOff val="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95000"/>
              <a:lumOff val="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95000"/>
              <a:lumOff val="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95000"/>
              <a:lumOff val="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g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6.jpe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4549B225-EF9C-5479-BC6E-40A2A4425F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1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6136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C874DBC-A45C-4A5F-B979-788E6B37C0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rgbClr val="6B3267"/>
                </a:solidFill>
              </a:rPr>
              <a:t>Témoignage de Gédéon (</a:t>
            </a:r>
            <a:r>
              <a:rPr lang="fr-FR" cap="all" dirty="0" err="1">
                <a:solidFill>
                  <a:srgbClr val="6B3267"/>
                </a:solidFill>
              </a:rPr>
              <a:t>é</a:t>
            </a:r>
            <a:r>
              <a:rPr lang="fr-FR" dirty="0" err="1">
                <a:solidFill>
                  <a:srgbClr val="6B3267"/>
                </a:solidFill>
              </a:rPr>
              <a:t>rythrée</a:t>
            </a:r>
            <a:r>
              <a:rPr lang="fr-FR" dirty="0">
                <a:solidFill>
                  <a:srgbClr val="6B3267"/>
                </a:solidFill>
              </a:rPr>
              <a:t>)</a:t>
            </a:r>
          </a:p>
        </p:txBody>
      </p:sp>
      <p:pic>
        <p:nvPicPr>
          <p:cNvPr id="6" name="Espace réservé du contenu 5" descr="Une image contenant sombre&#10;&#10;Description générée automatiquement">
            <a:extLst>
              <a:ext uri="{FF2B5EF4-FFF2-40B4-BE49-F238E27FC236}">
                <a16:creationId xmlns:a16="http://schemas.microsoft.com/office/drawing/2014/main" id="{D2610015-2E61-4CF8-0F8F-2274CEABC9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94"/>
          <a:stretch/>
        </p:blipFill>
        <p:spPr>
          <a:xfrm>
            <a:off x="1700783" y="1630363"/>
            <a:ext cx="10174110" cy="4941887"/>
          </a:xfrm>
        </p:spPr>
      </p:pic>
    </p:spTree>
    <p:extLst>
      <p:ext uri="{BB962C8B-B14F-4D97-AF65-F5344CB8AC3E}">
        <p14:creationId xmlns:p14="http://schemas.microsoft.com/office/powerpoint/2010/main" val="2647882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C874DBC-A45C-4A5F-B979-788E6B37C0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0783" y="804539"/>
            <a:ext cx="10228153" cy="725556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rgbClr val="6B3267"/>
                </a:solidFill>
              </a:rPr>
              <a:t>3. Les résultats de l’épreuve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(versets 7b-9) </a:t>
            </a:r>
            <a:endParaRPr lang="fr-FR" dirty="0"/>
          </a:p>
        </p:txBody>
      </p:sp>
      <p:pic>
        <p:nvPicPr>
          <p:cNvPr id="5" name="Espace réservé du contenu 4" descr="Une image contenant fleur, plante&#10;&#10;Description générée automatiquement">
            <a:extLst>
              <a:ext uri="{FF2B5EF4-FFF2-40B4-BE49-F238E27FC236}">
                <a16:creationId xmlns:a16="http://schemas.microsoft.com/office/drawing/2014/main" id="{FBA33F0F-ED2C-7157-ED19-0396BAE08C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00783" y="1695451"/>
            <a:ext cx="10228153" cy="4914900"/>
          </a:xfrm>
        </p:spPr>
      </p:pic>
    </p:spTree>
    <p:extLst>
      <p:ext uri="{BB962C8B-B14F-4D97-AF65-F5344CB8AC3E}">
        <p14:creationId xmlns:p14="http://schemas.microsoft.com/office/powerpoint/2010/main" val="11700169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C874DBC-A45C-4A5F-B979-788E6B37C0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4130" y="821093"/>
            <a:ext cx="10144273" cy="587829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rgbClr val="6B3267"/>
                </a:solidFill>
              </a:rPr>
              <a:t>Témoignage de </a:t>
            </a:r>
            <a:r>
              <a:rPr lang="fr-FR" dirty="0" err="1">
                <a:solidFill>
                  <a:srgbClr val="6B3267"/>
                </a:solidFill>
              </a:rPr>
              <a:t>Rebekah</a:t>
            </a:r>
            <a:r>
              <a:rPr lang="fr-FR" dirty="0">
                <a:solidFill>
                  <a:srgbClr val="6B3267"/>
                </a:solidFill>
              </a:rPr>
              <a:t> (Sri Lanka)</a:t>
            </a: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68CB4503-3AB9-7D65-4CAD-AFF037C84D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54130" y="1511560"/>
            <a:ext cx="10326375" cy="5141166"/>
          </a:xfrm>
        </p:spPr>
      </p:pic>
    </p:spTree>
    <p:extLst>
      <p:ext uri="{BB962C8B-B14F-4D97-AF65-F5344CB8AC3E}">
        <p14:creationId xmlns:p14="http://schemas.microsoft.com/office/powerpoint/2010/main" val="26426243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C874DBC-A45C-4A5F-B979-788E6B37C0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rgbClr val="6B3267"/>
                </a:solidFill>
              </a:rPr>
              <a:t>Témoignage de Manga (Nigéria)</a:t>
            </a:r>
          </a:p>
        </p:txBody>
      </p:sp>
      <p:pic>
        <p:nvPicPr>
          <p:cNvPr id="6" name="Espace réservé du contenu 5" descr="Une image contenant personne, homme&#10;&#10;Description générée automatiquement">
            <a:extLst>
              <a:ext uri="{FF2B5EF4-FFF2-40B4-BE49-F238E27FC236}">
                <a16:creationId xmlns:a16="http://schemas.microsoft.com/office/drawing/2014/main" id="{CCDEED24-B3C0-C4AF-A7CF-A2C28D42B8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00783" y="1530096"/>
            <a:ext cx="10144449" cy="5070730"/>
          </a:xfrm>
        </p:spPr>
      </p:pic>
    </p:spTree>
    <p:extLst>
      <p:ext uri="{BB962C8B-B14F-4D97-AF65-F5344CB8AC3E}">
        <p14:creationId xmlns:p14="http://schemas.microsoft.com/office/powerpoint/2010/main" val="20831647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C874DBC-A45C-4A5F-B979-788E6B37C0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rgbClr val="6B3267"/>
                </a:solidFill>
              </a:rPr>
              <a:t>Conclusion</a:t>
            </a: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68442D8A-C59D-8C2C-F49E-993D05A7AFC9}"/>
              </a:ext>
            </a:extLst>
          </p:cNvPr>
          <p:cNvSpPr txBox="1">
            <a:spLocks/>
          </p:cNvSpPr>
          <p:nvPr/>
        </p:nvSpPr>
        <p:spPr>
          <a:xfrm>
            <a:off x="1700783" y="1596436"/>
            <a:ext cx="9495141" cy="38828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3600" b="1" dirty="0">
                <a:solidFill>
                  <a:schemeClr val="tx1"/>
                </a:solidFill>
                <a:latin typeface="Rockwell"/>
                <a:ea typeface="+mj-ea"/>
                <a:cs typeface="Arial"/>
              </a:rPr>
              <a:t>« Ainsi, la valeur éprouvée de votre foi – beaucoup plus précieuse que l’or, qui est périssable et que l’on soumet pourtant à l’épreuve du feu – aura pour résultat la louange, la gloire et l’honneur lorsque Jésus-Christ apparaîtra. »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2BA8FD5-0B29-BA3F-402A-D95C9B14D4CB}"/>
              </a:ext>
            </a:extLst>
          </p:cNvPr>
          <p:cNvSpPr txBox="1"/>
          <p:nvPr/>
        </p:nvSpPr>
        <p:spPr>
          <a:xfrm>
            <a:off x="8334190" y="4738344"/>
            <a:ext cx="28617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800" b="1" dirty="0">
                <a:solidFill>
                  <a:srgbClr val="6B326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 Pierre 1:7</a:t>
            </a:r>
          </a:p>
        </p:txBody>
      </p:sp>
    </p:spTree>
    <p:extLst>
      <p:ext uri="{BB962C8B-B14F-4D97-AF65-F5344CB8AC3E}">
        <p14:creationId xmlns:p14="http://schemas.microsoft.com/office/powerpoint/2010/main" val="18961749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ACB2E8AC-B07E-5C3C-6A7D-B3DF82B3CF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771" y="895350"/>
            <a:ext cx="10087429" cy="5674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9546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C874DBC-A45C-4A5F-B979-788E6B37C0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3243" y="275816"/>
            <a:ext cx="6595353" cy="794221"/>
          </a:xfrm>
        </p:spPr>
        <p:txBody>
          <a:bodyPr/>
          <a:lstStyle/>
          <a:p>
            <a:pPr algn="ctr"/>
            <a:r>
              <a:rPr lang="fr-FR" dirty="0">
                <a:solidFill>
                  <a:srgbClr val="6B3267"/>
                </a:solidFill>
              </a:rPr>
              <a:t>Prière pour l’Afghanistan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636C0B6-24E8-41DD-BB07-75C3C650F6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71991" y="982494"/>
            <a:ext cx="9882942" cy="5638438"/>
          </a:xfrm>
        </p:spPr>
        <p:txBody>
          <a:bodyPr>
            <a:normAutofit/>
          </a:bodyPr>
          <a:lstStyle/>
          <a:p>
            <a:pPr marL="0" indent="0">
              <a:lnSpc>
                <a:spcPct val="107000"/>
              </a:lnSpc>
              <a:spcBef>
                <a:spcPts val="600"/>
              </a:spcBef>
              <a:buNone/>
            </a:pPr>
            <a:r>
              <a:rPr lang="fr-FR" sz="2400" b="1" dirty="0">
                <a:solidFill>
                  <a:srgbClr val="2F3C3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Seigneur Jésus,</a:t>
            </a:r>
          </a:p>
          <a:p>
            <a:pPr marL="0" indent="0">
              <a:lnSpc>
                <a:spcPct val="107000"/>
              </a:lnSpc>
              <a:spcBef>
                <a:spcPts val="600"/>
              </a:spcBef>
              <a:buNone/>
            </a:pPr>
            <a:r>
              <a:rPr lang="fr-FR" sz="2400" b="1" dirty="0">
                <a:solidFill>
                  <a:srgbClr val="2F3C3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 sais ce que c'est que de faire face à l'injustice et à la haine,</a:t>
            </a:r>
          </a:p>
          <a:p>
            <a:pPr marL="0" indent="0">
              <a:lnSpc>
                <a:spcPct val="107000"/>
              </a:lnSpc>
              <a:spcBef>
                <a:spcPts val="600"/>
              </a:spcBef>
              <a:buNone/>
            </a:pPr>
            <a:r>
              <a:rPr lang="fr-FR" sz="2400" b="1" dirty="0">
                <a:solidFill>
                  <a:srgbClr val="2F3C3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fr-FR" sz="2400" b="1" dirty="0">
                <a:solidFill>
                  <a:srgbClr val="2F3C3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 se cacher de ceux qui veulent t'attaquer </a:t>
            </a:r>
          </a:p>
          <a:p>
            <a:pPr marL="0" indent="0">
              <a:lnSpc>
                <a:spcPct val="107000"/>
              </a:lnSpc>
              <a:spcBef>
                <a:spcPts val="600"/>
              </a:spcBef>
              <a:buNone/>
            </a:pPr>
            <a:r>
              <a:rPr lang="fr-FR" sz="2400" b="1" dirty="0">
                <a:solidFill>
                  <a:srgbClr val="2F3C3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 de garder le silence face à tes accusateurs.</a:t>
            </a:r>
          </a:p>
          <a:p>
            <a:pPr marL="0" indent="0">
              <a:lnSpc>
                <a:spcPct val="107000"/>
              </a:lnSpc>
              <a:spcBef>
                <a:spcPts val="600"/>
              </a:spcBef>
              <a:buNone/>
            </a:pPr>
            <a:r>
              <a:rPr lang="fr-FR" sz="2400" b="1" dirty="0">
                <a:solidFill>
                  <a:srgbClr val="2F3C3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Sois avec tes disciples en Afghanistan,</a:t>
            </a:r>
          </a:p>
          <a:p>
            <a:pPr marL="0" indent="0">
              <a:lnSpc>
                <a:spcPct val="107000"/>
              </a:lnSpc>
              <a:spcBef>
                <a:spcPts val="600"/>
              </a:spcBef>
              <a:buNone/>
            </a:pPr>
            <a:r>
              <a:rPr lang="fr-FR" sz="2400" b="1" dirty="0">
                <a:solidFill>
                  <a:srgbClr val="2F3C3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fr-FR" sz="2400" b="1" dirty="0">
                <a:solidFill>
                  <a:srgbClr val="2F3C3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 avec tous ceux, dans le monde, qui doivent rester cachés.</a:t>
            </a:r>
          </a:p>
          <a:p>
            <a:pPr marL="0" indent="0">
              <a:lnSpc>
                <a:spcPct val="107000"/>
              </a:lnSpc>
              <a:spcBef>
                <a:spcPts val="600"/>
              </a:spcBef>
              <a:buNone/>
            </a:pPr>
            <a:r>
              <a:rPr lang="fr-FR" sz="2400" b="1" dirty="0">
                <a:solidFill>
                  <a:srgbClr val="2F3C3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Protège-les, empêche-les d’être découverts, </a:t>
            </a:r>
          </a:p>
          <a:p>
            <a:pPr marL="0" indent="0">
              <a:lnSpc>
                <a:spcPct val="107000"/>
              </a:lnSpc>
              <a:spcBef>
                <a:spcPts val="600"/>
              </a:spcBef>
              <a:buNone/>
            </a:pPr>
            <a:r>
              <a:rPr lang="fr-FR" sz="2400" b="1" dirty="0">
                <a:solidFill>
                  <a:srgbClr val="2F3C3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rassure-les sur le fait que leur vie est cachée en toi.</a:t>
            </a:r>
          </a:p>
          <a:p>
            <a:pPr marL="0" indent="0">
              <a:lnSpc>
                <a:spcPct val="107000"/>
              </a:lnSpc>
              <a:spcBef>
                <a:spcPts val="600"/>
              </a:spcBef>
              <a:buNone/>
            </a:pPr>
            <a:r>
              <a:rPr lang="fr-FR" sz="2400" b="1" dirty="0">
                <a:solidFill>
                  <a:srgbClr val="2F3C3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Puissions-nous parler en faveur de ceux qui n'ont pas de voix,</a:t>
            </a:r>
          </a:p>
          <a:p>
            <a:pPr marL="0" indent="0">
              <a:lnSpc>
                <a:spcPct val="107000"/>
              </a:lnSpc>
              <a:spcBef>
                <a:spcPts val="600"/>
              </a:spcBef>
              <a:buNone/>
            </a:pPr>
            <a:r>
              <a:rPr lang="fr-FR" sz="2400" b="1" dirty="0">
                <a:solidFill>
                  <a:srgbClr val="2F3C3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fr-FR" sz="2400" b="1" dirty="0">
                <a:solidFill>
                  <a:srgbClr val="2F3C3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 utiliser notre liberté pour subvenir aux besoins de ceux qui n’ont rien.</a:t>
            </a:r>
          </a:p>
          <a:p>
            <a:pPr marL="0" indent="0">
              <a:lnSpc>
                <a:spcPct val="107000"/>
              </a:lnSpc>
              <a:spcBef>
                <a:spcPts val="600"/>
              </a:spcBef>
              <a:buNone/>
            </a:pPr>
            <a:r>
              <a:rPr lang="fr-FR" sz="2400" b="1" dirty="0">
                <a:solidFill>
                  <a:srgbClr val="2F3C3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 nous taisons pas, Seigneur.</a:t>
            </a:r>
          </a:p>
          <a:p>
            <a:pPr marL="0" indent="0">
              <a:lnSpc>
                <a:spcPct val="107000"/>
              </a:lnSpc>
              <a:spcBef>
                <a:spcPts val="600"/>
              </a:spcBef>
              <a:buNone/>
            </a:pPr>
            <a:r>
              <a:rPr lang="fr-FR" sz="2400" b="1" dirty="0">
                <a:solidFill>
                  <a:srgbClr val="2F3C3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ton nom, nous te prions, Amen</a:t>
            </a:r>
          </a:p>
        </p:txBody>
      </p:sp>
    </p:spTree>
    <p:extLst>
      <p:ext uri="{BB962C8B-B14F-4D97-AF65-F5344CB8AC3E}">
        <p14:creationId xmlns:p14="http://schemas.microsoft.com/office/powerpoint/2010/main" val="36290742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C874DBC-A45C-4A5F-B979-788E6B37C0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9681" y="777344"/>
            <a:ext cx="10144273" cy="725556"/>
          </a:xfrm>
        </p:spPr>
        <p:txBody>
          <a:bodyPr/>
          <a:lstStyle/>
          <a:p>
            <a:r>
              <a:rPr lang="fr-FR" dirty="0">
                <a:solidFill>
                  <a:srgbClr val="6B3267"/>
                </a:solidFill>
              </a:rPr>
              <a:t>Temps de prière spécial Afghanistan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636C0B6-24E8-41DD-BB07-75C3C650F6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fr-FR" sz="2400" i="1" dirty="0">
              <a:highlight>
                <a:srgbClr val="FFFF00"/>
              </a:highlight>
              <a:latin typeface="Arial"/>
              <a:cs typeface="Arial"/>
            </a:endParaRPr>
          </a:p>
          <a:p>
            <a:pPr marL="0" indent="0">
              <a:buNone/>
            </a:pPr>
            <a:endParaRPr lang="fr-FR" sz="2400" i="1" dirty="0">
              <a:highlight>
                <a:srgbClr val="FFFF00"/>
              </a:highlight>
            </a:endParaRPr>
          </a:p>
          <a:p>
            <a:pPr marL="0" indent="0">
              <a:buNone/>
            </a:pPr>
            <a:endParaRPr lang="fr-FR" sz="2400" i="1" dirty="0">
              <a:highlight>
                <a:srgbClr val="FFFF00"/>
              </a:highlight>
            </a:endParaRPr>
          </a:p>
          <a:p>
            <a:pPr marL="0" indent="0">
              <a:buNone/>
            </a:pPr>
            <a:endParaRPr lang="fr-FR" sz="2400" i="1" dirty="0">
              <a:highlight>
                <a:srgbClr val="FFFF00"/>
              </a:highlight>
            </a:endParaRPr>
          </a:p>
          <a:p>
            <a:pPr marL="0" indent="0">
              <a:buNone/>
            </a:pPr>
            <a:endParaRPr lang="fr-FR" sz="2400" i="1" dirty="0">
              <a:highlight>
                <a:srgbClr val="FFFF00"/>
              </a:highlight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fr-FR" sz="2400" i="1" dirty="0">
              <a:highlight>
                <a:srgbClr val="FFFF00"/>
              </a:highlight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CD0C333-0F1C-2A3F-0F66-F80E55909999}"/>
              </a:ext>
            </a:extLst>
          </p:cNvPr>
          <p:cNvSpPr txBox="1"/>
          <p:nvPr/>
        </p:nvSpPr>
        <p:spPr>
          <a:xfrm>
            <a:off x="3054486" y="1697736"/>
            <a:ext cx="8790570" cy="144655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2200" b="1" dirty="0">
                <a:ea typeface="+mn-lt"/>
                <a:cs typeface="+mn-lt"/>
              </a:rPr>
              <a:t>Depuis le retour des talibans, les chrétiens afghans vivent dans la peur d’être découverts. </a:t>
            </a:r>
          </a:p>
          <a:p>
            <a:r>
              <a:rPr lang="fr-FR" sz="2200" dirty="0">
                <a:ea typeface="+mn-lt"/>
                <a:cs typeface="+mn-lt"/>
              </a:rPr>
              <a:t>Prions pour que la paix de Dieu envahisse leur cœur et que la parole de Dieu leur donne du courage.</a:t>
            </a:r>
            <a:endParaRPr lang="fr-FR" sz="2200" dirty="0">
              <a:cs typeface="Calibri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BB6A934-4C4C-7DA8-BCB4-A093C4C241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39681" y="1870240"/>
            <a:ext cx="976348" cy="100601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136FB1D-6080-CF80-5E5B-E507F2C61D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39681" y="3433864"/>
            <a:ext cx="976348" cy="100601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FA4EF1B-C603-4C7B-0990-5293BEA983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39681" y="4992623"/>
            <a:ext cx="976348" cy="100601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D087F82F-B6B8-4660-9667-5ABD30A0B4CE}"/>
              </a:ext>
            </a:extLst>
          </p:cNvPr>
          <p:cNvSpPr txBox="1"/>
          <p:nvPr/>
        </p:nvSpPr>
        <p:spPr>
          <a:xfrm>
            <a:off x="3054485" y="3470340"/>
            <a:ext cx="8790571" cy="11079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2200" b="1" dirty="0">
                <a:ea typeface="+mn-lt"/>
                <a:cs typeface="+mn-lt"/>
              </a:rPr>
              <a:t>Obligés de se cacher, les chrétiens d’Afghanistan se sentent seuls et isolés. </a:t>
            </a:r>
            <a:endParaRPr lang="fr-FR" sz="2200" b="1" dirty="0"/>
          </a:p>
          <a:p>
            <a:r>
              <a:rPr lang="fr-FR" sz="2200" dirty="0">
                <a:ea typeface="+mn-lt"/>
                <a:cs typeface="+mn-lt"/>
              </a:rPr>
              <a:t>Prions pour qu’ils soient entourés de la présence de Dieu et qu'ils trouvent du réconfort auprès de Lui.</a:t>
            </a:r>
            <a:endParaRPr lang="fr-FR" sz="2200" dirty="0">
              <a:cs typeface="Calibri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5F969D9-56B1-491D-88F4-A182D2C92E1F}"/>
              </a:ext>
            </a:extLst>
          </p:cNvPr>
          <p:cNvSpPr txBox="1"/>
          <p:nvPr/>
        </p:nvSpPr>
        <p:spPr>
          <a:xfrm>
            <a:off x="3054485" y="4907269"/>
            <a:ext cx="8429522" cy="172354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2200" b="1" dirty="0">
                <a:ea typeface="+mn-lt"/>
                <a:cs typeface="+mn-lt"/>
              </a:rPr>
              <a:t>Des chrétiens ont disparu. Le risque d’être enlevé est grand pour ceux qui restent. </a:t>
            </a:r>
            <a:endParaRPr lang="fr-FR" sz="2200" b="1" dirty="0"/>
          </a:p>
          <a:p>
            <a:r>
              <a:rPr lang="fr-FR" sz="2200" dirty="0">
                <a:ea typeface="+mn-lt"/>
                <a:cs typeface="+mn-lt"/>
              </a:rPr>
              <a:t>Prions pour les chrétiens enlevés encore en vie. Demandons à Dieu de les secourir et de les garder. </a:t>
            </a:r>
            <a:endParaRPr lang="fr-FR" sz="2200" dirty="0"/>
          </a:p>
          <a:p>
            <a:pPr algn="l"/>
            <a:endParaRPr lang="fr-FR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740224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C874DBC-A45C-4A5F-B979-788E6B37C0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9681" y="777344"/>
            <a:ext cx="10144273" cy="725556"/>
          </a:xfrm>
        </p:spPr>
        <p:txBody>
          <a:bodyPr/>
          <a:lstStyle/>
          <a:p>
            <a:r>
              <a:rPr lang="fr-FR" dirty="0">
                <a:solidFill>
                  <a:srgbClr val="6B3267"/>
                </a:solidFill>
              </a:rPr>
              <a:t>Temps de prière spécial Afghanistan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636C0B6-24E8-41DD-BB07-75C3C650F6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fr-FR" sz="2400" i="1" dirty="0">
              <a:highlight>
                <a:srgbClr val="FFFF00"/>
              </a:highlight>
              <a:latin typeface="Arial"/>
              <a:cs typeface="Arial"/>
            </a:endParaRPr>
          </a:p>
          <a:p>
            <a:pPr marL="0" indent="0">
              <a:buNone/>
            </a:pPr>
            <a:endParaRPr lang="fr-FR" sz="2400" i="1" dirty="0">
              <a:highlight>
                <a:srgbClr val="FFFF00"/>
              </a:highlight>
            </a:endParaRPr>
          </a:p>
          <a:p>
            <a:pPr marL="0" indent="0">
              <a:buNone/>
            </a:pPr>
            <a:endParaRPr lang="fr-FR" sz="2400" i="1" dirty="0">
              <a:highlight>
                <a:srgbClr val="FFFF00"/>
              </a:highlight>
            </a:endParaRPr>
          </a:p>
          <a:p>
            <a:pPr marL="0" indent="0">
              <a:buNone/>
            </a:pPr>
            <a:endParaRPr lang="fr-FR" sz="2400" i="1" dirty="0">
              <a:highlight>
                <a:srgbClr val="FFFF00"/>
              </a:highlight>
            </a:endParaRPr>
          </a:p>
          <a:p>
            <a:pPr marL="0" indent="0">
              <a:buNone/>
            </a:pPr>
            <a:endParaRPr lang="fr-FR" sz="2400" i="1" dirty="0">
              <a:highlight>
                <a:srgbClr val="FFFF00"/>
              </a:highlight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fr-FR" sz="2400" i="1" dirty="0">
              <a:highlight>
                <a:srgbClr val="FFFF00"/>
              </a:highlight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CD0C333-0F1C-2A3F-0F66-F80E55909999}"/>
              </a:ext>
            </a:extLst>
          </p:cNvPr>
          <p:cNvSpPr txBox="1"/>
          <p:nvPr/>
        </p:nvSpPr>
        <p:spPr>
          <a:xfrm>
            <a:off x="3054486" y="1697736"/>
            <a:ext cx="8677071" cy="144655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2200" b="1" dirty="0">
                <a:ea typeface="+mn-lt"/>
                <a:cs typeface="+mn-lt"/>
              </a:rPr>
              <a:t>Des habitants désespérés ont tout essayé pour quitter l'Afghanistan. Certains n’ont pas survécu. </a:t>
            </a:r>
            <a:endParaRPr lang="fr-FR" sz="2200" b="1" dirty="0"/>
          </a:p>
          <a:p>
            <a:r>
              <a:rPr lang="fr-FR" sz="2200" dirty="0">
                <a:ea typeface="+mn-lt"/>
                <a:cs typeface="+mn-lt"/>
              </a:rPr>
              <a:t>Prions pour la protection des chrétiens qui tentent de fuir et ceux qui sont déjà réfugiés dans d’autres pays.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BB6A934-4C4C-7DA8-BCB4-A093C4C241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39681" y="1870240"/>
            <a:ext cx="976348" cy="100601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136FB1D-6080-CF80-5E5B-E507F2C61D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39681" y="3433864"/>
            <a:ext cx="976348" cy="100601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FA4EF1B-C603-4C7B-0990-5293BEA983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39681" y="4992623"/>
            <a:ext cx="976348" cy="100601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D087F82F-B6B8-4660-9667-5ABD30A0B4CE}"/>
              </a:ext>
            </a:extLst>
          </p:cNvPr>
          <p:cNvSpPr txBox="1"/>
          <p:nvPr/>
        </p:nvSpPr>
        <p:spPr>
          <a:xfrm>
            <a:off x="3054486" y="3302502"/>
            <a:ext cx="8677072" cy="144655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2200" b="1" dirty="0" err="1">
                <a:ea typeface="+mn-lt"/>
                <a:cs typeface="+mn-lt"/>
              </a:rPr>
              <a:t>Sharifullah</a:t>
            </a:r>
            <a:r>
              <a:rPr lang="fr-FR" sz="2200" b="1" dirty="0">
                <a:ea typeface="+mn-lt"/>
                <a:cs typeface="+mn-lt"/>
              </a:rPr>
              <a:t> a choisi de rester mais n’a plus aucun revenu car sa boutique a été fermée par les talibans. </a:t>
            </a:r>
            <a:endParaRPr lang="fr-FR" sz="2200" b="1" dirty="0"/>
          </a:p>
          <a:p>
            <a:r>
              <a:rPr lang="fr-FR" sz="2200" dirty="0">
                <a:ea typeface="+mn-lt"/>
                <a:cs typeface="+mn-lt"/>
              </a:rPr>
              <a:t>Prions pour que la foi de </a:t>
            </a:r>
            <a:r>
              <a:rPr lang="fr-FR" sz="2200" dirty="0" err="1">
                <a:ea typeface="+mn-lt"/>
                <a:cs typeface="+mn-lt"/>
              </a:rPr>
              <a:t>Sharifullah</a:t>
            </a:r>
            <a:r>
              <a:rPr lang="fr-FR" sz="2200" dirty="0">
                <a:ea typeface="+mn-lt"/>
                <a:cs typeface="+mn-lt"/>
              </a:rPr>
              <a:t> soit renforcée et que les besoins de sa famille soient pourvus. 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5F969D9-56B1-491D-88F4-A182D2C92E1F}"/>
              </a:ext>
            </a:extLst>
          </p:cNvPr>
          <p:cNvSpPr txBox="1"/>
          <p:nvPr/>
        </p:nvSpPr>
        <p:spPr>
          <a:xfrm>
            <a:off x="3054485" y="4907269"/>
            <a:ext cx="8677072" cy="206210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2200" b="1" dirty="0">
                <a:ea typeface="+mn-lt"/>
                <a:cs typeface="+mn-lt"/>
              </a:rPr>
              <a:t>Sous le régime des talibans, les chrétiennes sont doublement discriminées en tant que femmes et apostates</a:t>
            </a:r>
            <a:r>
              <a:rPr lang="fr-FR" sz="2200" dirty="0">
                <a:ea typeface="+mn-lt"/>
                <a:cs typeface="+mn-lt"/>
              </a:rPr>
              <a:t>. </a:t>
            </a:r>
          </a:p>
          <a:p>
            <a:r>
              <a:rPr lang="fr-FR" sz="2200" dirty="0"/>
              <a:t>Prions pour les chrétiennes qui ont vu leur vie s’effondrer avec le retour des talibans. Intercédons particulièrement pour celles qui ont été mariées de force.</a:t>
            </a:r>
            <a:endParaRPr lang="fr-FR" sz="2200" dirty="0">
              <a:cs typeface="Calibri"/>
            </a:endParaRPr>
          </a:p>
          <a:p>
            <a:pPr algn="l"/>
            <a:endParaRPr lang="fr-FR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622078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C874DBC-A45C-4A5F-B979-788E6B37C0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0783" y="806247"/>
            <a:ext cx="10144273" cy="806244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rgbClr val="6B3267"/>
                </a:solidFill>
              </a:rPr>
              <a:t>La mission Portes Ouvertes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636C0B6-24E8-41DD-BB07-75C3C650F6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0784" y="2809085"/>
            <a:ext cx="10144272" cy="65653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8F1858"/>
                </a:solidFill>
                <a:effectLst/>
                <a:uLnTx/>
                <a:uFillTx/>
                <a:latin typeface="Rockwell" panose="02060603020205020403" pitchFamily="18" charset="0"/>
                <a:ea typeface="+mj-ea"/>
                <a:cs typeface="Arial" panose="020B0604020202020204" pitchFamily="34" charset="0"/>
              </a:rPr>
              <a:t>Notre vision : fortifier l’Église persécutée</a:t>
            </a:r>
            <a:r>
              <a:rPr lang="fr-FR" sz="1800" b="1" i="0" u="none" strike="noStrike" baseline="0" dirty="0">
                <a:solidFill>
                  <a:srgbClr val="113455"/>
                </a:solidFill>
                <a:latin typeface="Superior Title"/>
              </a:rPr>
              <a:t> </a:t>
            </a:r>
          </a:p>
          <a:p>
            <a:pPr marL="914400" lvl="2" indent="0" algn="just">
              <a:buNone/>
            </a:pPr>
            <a:endParaRPr lang="fr-FR" sz="2000" b="1" i="0" u="none" strike="noStrike" baseline="0" dirty="0">
              <a:solidFill>
                <a:srgbClr val="113455"/>
              </a:solidFill>
              <a:latin typeface="Superior Title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574C260-7B49-D9C1-C2AD-EE8503D8DFCB}"/>
              </a:ext>
            </a:extLst>
          </p:cNvPr>
          <p:cNvSpPr txBox="1"/>
          <p:nvPr/>
        </p:nvSpPr>
        <p:spPr>
          <a:xfrm>
            <a:off x="1789274" y="1612490"/>
            <a:ext cx="771852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fr-FR" sz="2000" i="0" u="none" strike="noStrike" baseline="0" dirty="0">
                <a:solidFill>
                  <a:srgbClr val="1B1B1A"/>
                </a:solidFill>
                <a:latin typeface="Myriad Pro"/>
              </a:rPr>
              <a:t>Depuis 1955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rgbClr val="1B1B1A"/>
                </a:solidFill>
                <a:latin typeface="Myriad Pro"/>
              </a:rPr>
              <a:t>A</a:t>
            </a:r>
            <a:r>
              <a:rPr lang="fr-FR" sz="2000" i="0" u="none" strike="noStrike" baseline="0" dirty="0">
                <a:solidFill>
                  <a:srgbClr val="1B1B1A"/>
                </a:solidFill>
                <a:latin typeface="Myriad Pro"/>
              </a:rPr>
              <a:t>ide les chrétiens les plus persécutés dans le monde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rgbClr val="1B1B1A"/>
                </a:solidFill>
                <a:latin typeface="Myriad Pro"/>
              </a:rPr>
              <a:t>A</a:t>
            </a:r>
            <a:r>
              <a:rPr lang="fr-FR" sz="2000" i="0" u="none" strike="noStrike" baseline="0" dirty="0">
                <a:solidFill>
                  <a:srgbClr val="1B1B1A"/>
                </a:solidFill>
                <a:latin typeface="Myriad Pro"/>
              </a:rPr>
              <a:t>ctive aujourd’hui dans 70 pays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0C78FBC-4C7F-99D6-3F21-EF7B9F5A8B1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0514" y="3790082"/>
            <a:ext cx="770292" cy="87212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BB8EBDD-0F09-AC37-00D4-4239D9479B8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0" y="3878919"/>
            <a:ext cx="857696" cy="65653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6CDFF1C0-77D7-EE99-1955-D5B266FF498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619346">
            <a:off x="9721908" y="3874457"/>
            <a:ext cx="709523" cy="665454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278F8C32-6CCB-455F-7818-F361BB65BC30}"/>
              </a:ext>
            </a:extLst>
          </p:cNvPr>
          <p:cNvSpPr txBox="1"/>
          <p:nvPr/>
        </p:nvSpPr>
        <p:spPr>
          <a:xfrm>
            <a:off x="1344000" y="4948753"/>
            <a:ext cx="321172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2" algn="ctr"/>
            <a:r>
              <a:rPr lang="fr-FR" sz="2100" dirty="0">
                <a:solidFill>
                  <a:srgbClr val="1B1B1A"/>
                </a:solidFill>
                <a:latin typeface="Myriad Pro"/>
              </a:rPr>
              <a:t>B</a:t>
            </a:r>
            <a:r>
              <a:rPr lang="fr-FR" sz="2100" b="0" i="0" u="none" strike="noStrike" baseline="0" dirty="0">
                <a:solidFill>
                  <a:srgbClr val="1B1B1A"/>
                </a:solidFill>
                <a:latin typeface="Myriad Pro"/>
              </a:rPr>
              <a:t>ibles, formations, aide économique et humanitaire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2F3B62B-76E9-274A-3EB7-183C2988FB11}"/>
              </a:ext>
            </a:extLst>
          </p:cNvPr>
          <p:cNvSpPr txBox="1"/>
          <p:nvPr/>
        </p:nvSpPr>
        <p:spPr>
          <a:xfrm>
            <a:off x="4555722" y="4948753"/>
            <a:ext cx="308055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2" algn="ctr"/>
            <a:r>
              <a:rPr lang="fr-FR" sz="2100" b="0" i="0" u="none" strike="noStrike" baseline="0" dirty="0">
                <a:solidFill>
                  <a:srgbClr val="1B1B1A"/>
                </a:solidFill>
                <a:latin typeface="Myriad Pro"/>
              </a:rPr>
              <a:t>Préparation à la persécution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E81BC36C-9800-1BBE-56EA-C4656C379BF7}"/>
              </a:ext>
            </a:extLst>
          </p:cNvPr>
          <p:cNvSpPr txBox="1"/>
          <p:nvPr/>
        </p:nvSpPr>
        <p:spPr>
          <a:xfrm>
            <a:off x="7771075" y="4948753"/>
            <a:ext cx="3743076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2" algn="ctr"/>
            <a:r>
              <a:rPr lang="fr-FR" sz="2100" b="0" i="0" u="none" strike="noStrike" baseline="0" dirty="0">
                <a:solidFill>
                  <a:srgbClr val="1B1B1A"/>
                </a:solidFill>
                <a:latin typeface="Myriad Pro"/>
              </a:rPr>
              <a:t>Informer et mobiliser l’Église de France et de Belgique</a:t>
            </a:r>
          </a:p>
        </p:txBody>
      </p:sp>
    </p:spTree>
    <p:extLst>
      <p:ext uri="{BB962C8B-B14F-4D97-AF65-F5344CB8AC3E}">
        <p14:creationId xmlns:p14="http://schemas.microsoft.com/office/powerpoint/2010/main" val="35684792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636C0B6-24E8-41DD-BB07-75C3C650F6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47728" y="1722244"/>
            <a:ext cx="10144272" cy="25823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3600" b="1" dirty="0">
                <a:solidFill>
                  <a:srgbClr val="6B3267"/>
                </a:solidFill>
                <a:latin typeface="Rockwell"/>
                <a:ea typeface="+mj-ea"/>
                <a:cs typeface="Arial"/>
              </a:rPr>
              <a:t>« Si un membre souffre, </a:t>
            </a:r>
          </a:p>
          <a:p>
            <a:pPr marL="0" indent="0">
              <a:buNone/>
            </a:pPr>
            <a:r>
              <a:rPr lang="fr-FR" sz="3600" b="1" dirty="0">
                <a:solidFill>
                  <a:srgbClr val="6B3267"/>
                </a:solidFill>
                <a:latin typeface="Rockwell"/>
                <a:ea typeface="+mj-ea"/>
                <a:cs typeface="Arial"/>
              </a:rPr>
              <a:t>tous les membres souffrent avec lui, </a:t>
            </a:r>
          </a:p>
          <a:p>
            <a:pPr marL="0" indent="0">
              <a:buNone/>
            </a:pPr>
            <a:r>
              <a:rPr lang="fr-FR" sz="3600" b="1" dirty="0">
                <a:solidFill>
                  <a:srgbClr val="6B3267"/>
                </a:solidFill>
                <a:latin typeface="Rockwell"/>
                <a:ea typeface="+mj-ea"/>
                <a:cs typeface="Arial"/>
              </a:rPr>
              <a:t>si un membre est honoré, </a:t>
            </a:r>
          </a:p>
          <a:p>
            <a:pPr marL="0" indent="0">
              <a:buNone/>
            </a:pPr>
            <a:r>
              <a:rPr lang="fr-FR" sz="3600" b="1" dirty="0">
                <a:solidFill>
                  <a:srgbClr val="6B3267"/>
                </a:solidFill>
                <a:latin typeface="Rockwell"/>
                <a:ea typeface="+mj-ea"/>
                <a:cs typeface="Arial"/>
              </a:rPr>
              <a:t>tous les membres se réjouissent avec lui. »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4E2C352-2839-5344-BE95-ADD220B94E7E}"/>
              </a:ext>
            </a:extLst>
          </p:cNvPr>
          <p:cNvSpPr txBox="1"/>
          <p:nvPr/>
        </p:nvSpPr>
        <p:spPr>
          <a:xfrm>
            <a:off x="7537811" y="4304576"/>
            <a:ext cx="42420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 Corinthiens 12:26</a:t>
            </a:r>
          </a:p>
        </p:txBody>
      </p:sp>
    </p:spTree>
    <p:extLst>
      <p:ext uri="{BB962C8B-B14F-4D97-AF65-F5344CB8AC3E}">
        <p14:creationId xmlns:p14="http://schemas.microsoft.com/office/powerpoint/2010/main" val="7214554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11DEB049-88E1-A16B-3659-C70645C8C6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A3A75582-6CDD-40DD-72DC-781344834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9352" y="365126"/>
            <a:ext cx="10104600" cy="1035050"/>
          </a:xfrm>
        </p:spPr>
        <p:txBody>
          <a:bodyPr>
            <a:normAutofit fontScale="90000"/>
          </a:bodyPr>
          <a:lstStyle/>
          <a:p>
            <a:r>
              <a:rPr lang="fr-FR" dirty="0">
                <a:solidFill>
                  <a:srgbClr val="6B3267"/>
                </a:solidFill>
              </a:rPr>
              <a:t>Index Mondial de Persécution des Chrétiens</a:t>
            </a:r>
          </a:p>
        </p:txBody>
      </p:sp>
    </p:spTree>
    <p:extLst>
      <p:ext uri="{BB962C8B-B14F-4D97-AF65-F5344CB8AC3E}">
        <p14:creationId xmlns:p14="http://schemas.microsoft.com/office/powerpoint/2010/main" val="8823521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C874DBC-A45C-4A5F-B979-788E6B37C0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0783" y="747389"/>
            <a:ext cx="10310242" cy="725556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rgbClr val="6B3267"/>
                </a:solidFill>
              </a:rPr>
              <a:t>Soutenir l’Église persécutée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555159A6-4C6E-BD15-F833-2019EB2E82A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47800" y="1476375"/>
            <a:ext cx="10744200" cy="2600325"/>
          </a:xfrm>
          <a:prstGeom prst="rect">
            <a:avLst/>
          </a:prstGeom>
        </p:spPr>
      </p:pic>
      <p:grpSp>
        <p:nvGrpSpPr>
          <p:cNvPr id="13" name="Groupe 12">
            <a:extLst>
              <a:ext uri="{FF2B5EF4-FFF2-40B4-BE49-F238E27FC236}">
                <a16:creationId xmlns:a16="http://schemas.microsoft.com/office/drawing/2014/main" id="{FAC86717-CD37-34F2-8C1B-E35E6D1D16AC}"/>
              </a:ext>
            </a:extLst>
          </p:cNvPr>
          <p:cNvGrpSpPr/>
          <p:nvPr/>
        </p:nvGrpSpPr>
        <p:grpSpPr>
          <a:xfrm>
            <a:off x="2281437" y="4679450"/>
            <a:ext cx="9076925" cy="1431161"/>
            <a:chOff x="3115075" y="5325273"/>
            <a:chExt cx="9076925" cy="1431161"/>
          </a:xfrm>
        </p:grpSpPr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C570F2B1-6898-725F-26EC-5301CFB25C13}"/>
                </a:ext>
              </a:extLst>
            </p:cNvPr>
            <p:cNvSpPr txBox="1"/>
            <p:nvPr/>
          </p:nvSpPr>
          <p:spPr>
            <a:xfrm>
              <a:off x="3115075" y="5325273"/>
              <a:ext cx="1750363" cy="1107996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fr-FR" sz="2400" b="1" i="0" u="none" strike="noStrike" baseline="0" dirty="0">
                  <a:solidFill>
                    <a:srgbClr val="6B3267"/>
                  </a:solidFill>
                  <a:latin typeface="Myriad Pro"/>
                </a:rPr>
                <a:t>Avec 15 €</a:t>
              </a:r>
              <a:r>
                <a:rPr lang="fr-FR" sz="2400" b="0" i="0" u="none" strike="noStrike" baseline="0" dirty="0">
                  <a:solidFill>
                    <a:srgbClr val="6B3267"/>
                  </a:solidFill>
                  <a:latin typeface="Myriad Pro"/>
                </a:rPr>
                <a:t>,</a:t>
              </a:r>
              <a:r>
                <a:rPr lang="fr-FR" sz="2100" b="0" i="0" u="none" strike="noStrike" baseline="0" dirty="0">
                  <a:solidFill>
                    <a:srgbClr val="6B3267"/>
                  </a:solidFill>
                  <a:latin typeface="Myriad Pro"/>
                </a:rPr>
                <a:t> </a:t>
              </a:r>
              <a:r>
                <a:rPr lang="fr-FR" sz="2100" b="0" i="0" u="none" strike="noStrike" baseline="0" dirty="0">
                  <a:solidFill>
                    <a:srgbClr val="1B1B1A"/>
                  </a:solidFill>
                  <a:latin typeface="Myriad Pro"/>
                </a:rPr>
                <a:t>offrez une bible</a:t>
              </a: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4CEE05CD-9938-F59E-8EDD-4DC62BAAAA88}"/>
                </a:ext>
              </a:extLst>
            </p:cNvPr>
            <p:cNvSpPr txBox="1"/>
            <p:nvPr/>
          </p:nvSpPr>
          <p:spPr>
            <a:xfrm>
              <a:off x="5485050" y="5325273"/>
              <a:ext cx="2972263" cy="1107996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fr-FR" sz="2400" b="1" i="0" u="none" strike="noStrike" baseline="0" dirty="0">
                  <a:solidFill>
                    <a:srgbClr val="6B3267"/>
                  </a:solidFill>
                  <a:latin typeface="Myriad Pro"/>
                </a:rPr>
                <a:t>Avec 50 €</a:t>
              </a:r>
              <a:r>
                <a:rPr lang="fr-FR" sz="2400" b="0" i="0" u="none" strike="noStrike" baseline="0" dirty="0">
                  <a:solidFill>
                    <a:srgbClr val="6B3267"/>
                  </a:solidFill>
                  <a:latin typeface="Myriad Pro"/>
                </a:rPr>
                <a:t>,</a:t>
              </a:r>
            </a:p>
            <a:p>
              <a:pPr algn="ctr"/>
              <a:r>
                <a:rPr lang="fr-FR" sz="2100" b="0" i="0" u="none" strike="noStrike" baseline="0" dirty="0">
                  <a:solidFill>
                    <a:srgbClr val="1B1B1A"/>
                  </a:solidFill>
                  <a:latin typeface="Myriad Pro"/>
                </a:rPr>
                <a:t>Participez à offrir des soins post-traumatiques</a:t>
              </a: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275F198E-E1EB-3BAE-1A75-3B31B76B7926}"/>
                </a:ext>
              </a:extLst>
            </p:cNvPr>
            <p:cNvSpPr txBox="1"/>
            <p:nvPr/>
          </p:nvSpPr>
          <p:spPr>
            <a:xfrm>
              <a:off x="9076926" y="5325273"/>
              <a:ext cx="3115074" cy="1431161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fr-FR" sz="2400" b="1" i="0" u="none" strike="noStrike" baseline="0" dirty="0">
                  <a:solidFill>
                    <a:srgbClr val="6B3267"/>
                  </a:solidFill>
                  <a:latin typeface="Myriad Pro"/>
                </a:rPr>
                <a:t>Avec 100 €</a:t>
              </a:r>
              <a:r>
                <a:rPr lang="fr-FR" sz="2400" b="0" i="0" u="none" strike="noStrike" baseline="0" dirty="0">
                  <a:solidFill>
                    <a:srgbClr val="6B3267"/>
                  </a:solidFill>
                  <a:latin typeface="Myriad Pro"/>
                </a:rPr>
                <a:t>, </a:t>
              </a:r>
            </a:p>
            <a:p>
              <a:pPr algn="ctr"/>
              <a:r>
                <a:rPr lang="fr-FR" sz="2100" b="0" i="0" u="none" strike="noStrike" baseline="0" dirty="0">
                  <a:solidFill>
                    <a:srgbClr val="1B1B1A"/>
                  </a:solidFill>
                  <a:latin typeface="Myriad Pro"/>
                </a:rPr>
                <a:t>Offrez un micro-crédit pour lancer une activité économique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892627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C874DBC-A45C-4A5F-B979-788E6B37C0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926" y="2700530"/>
            <a:ext cx="5363564" cy="2267807"/>
          </a:xfrm>
        </p:spPr>
        <p:txBody>
          <a:bodyPr>
            <a:normAutofit fontScale="90000"/>
          </a:bodyPr>
          <a:lstStyle/>
          <a:p>
            <a:br>
              <a:rPr lang="fr-FR" dirty="0">
                <a:latin typeface="Rockwell"/>
                <a:cs typeface="Arial"/>
              </a:rPr>
            </a:br>
            <a:r>
              <a:rPr lang="fr-FR" sz="4400" dirty="0">
                <a:solidFill>
                  <a:srgbClr val="6B3267"/>
                </a:solidFill>
                <a:latin typeface="Rockwell"/>
                <a:cs typeface="Arial"/>
              </a:rPr>
              <a:t>Agir ensemble </a:t>
            </a:r>
            <a:br>
              <a:rPr lang="fr-FR" dirty="0">
                <a:latin typeface="Rockwell"/>
                <a:cs typeface="Arial"/>
              </a:rPr>
            </a:br>
            <a:r>
              <a:rPr lang="fr-FR" dirty="0">
                <a:solidFill>
                  <a:srgbClr val="1B1B1A"/>
                </a:solidFill>
                <a:latin typeface="Rockwell"/>
                <a:cs typeface="Arial"/>
              </a:rPr>
              <a:t>Temps de prière autour d’un repas solidaire </a:t>
            </a:r>
            <a:br>
              <a:rPr lang="fr-FR" dirty="0">
                <a:solidFill>
                  <a:srgbClr val="1B1B1A"/>
                </a:solidFill>
                <a:latin typeface="Rockwell"/>
                <a:cs typeface="Arial"/>
              </a:rPr>
            </a:br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54FCC084-62E2-9022-3DD3-540F7293DF1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269" y="1699548"/>
            <a:ext cx="1378350" cy="942614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FF86D11-BE11-B388-AB03-B9CEB79ACE3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94"/>
          <a:stretch/>
        </p:blipFill>
        <p:spPr>
          <a:xfrm>
            <a:off x="7453591" y="262652"/>
            <a:ext cx="3899504" cy="5223748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6ECC5A4F-F21D-EC40-0271-61D34E672D84}"/>
              </a:ext>
            </a:extLst>
          </p:cNvPr>
          <p:cNvSpPr txBox="1">
            <a:spLocks/>
          </p:cNvSpPr>
          <p:nvPr/>
        </p:nvSpPr>
        <p:spPr>
          <a:xfrm>
            <a:off x="1662926" y="5350212"/>
            <a:ext cx="10117270" cy="8073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8F1858"/>
                </a:solidFill>
                <a:latin typeface="Rockwell" panose="02060603020205020403" pitchFamily="18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sz="2900" dirty="0">
                <a:solidFill>
                  <a:srgbClr val="6B3267"/>
                </a:solidFill>
                <a:latin typeface="Rockwell"/>
                <a:cs typeface="Arial"/>
              </a:rPr>
              <a:t>À télécharger sur</a:t>
            </a:r>
          </a:p>
          <a:p>
            <a:r>
              <a:rPr lang="fr-FR" sz="2900" dirty="0">
                <a:solidFill>
                  <a:srgbClr val="0B0F12"/>
                </a:solidFill>
                <a:latin typeface="Rockwell"/>
                <a:cs typeface="Arial"/>
              </a:rPr>
              <a:t>www.portesouvertes.fr/ressources</a:t>
            </a:r>
            <a:endParaRPr lang="fr-FR" sz="2900" dirty="0">
              <a:solidFill>
                <a:srgbClr val="0B0F1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7957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C874DBC-A45C-4A5F-B979-788E6B37C0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0784" y="913308"/>
            <a:ext cx="10310242" cy="669685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rgbClr val="6B3267"/>
                </a:solidFill>
              </a:rPr>
              <a:t>Restez en contact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636C0B6-24E8-41DD-BB07-75C3C650F6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0784" y="1582994"/>
            <a:ext cx="10144272" cy="4973254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fontAlgn="base"/>
            <a:r>
              <a:rPr lang="fr-FR" sz="2800" b="0" i="0" u="none" strike="noStrike" dirty="0">
                <a:solidFill>
                  <a:schemeClr val="tx1"/>
                </a:solidFill>
                <a:effectLst/>
                <a:latin typeface="+mn-lt"/>
                <a:cs typeface="Arial"/>
              </a:rPr>
              <a:t>Grâce à notre magazine (6 numéros pa</a:t>
            </a:r>
            <a:r>
              <a:rPr lang="fr-FR" sz="2800" dirty="0">
                <a:solidFill>
                  <a:schemeClr val="tx1"/>
                </a:solidFill>
                <a:latin typeface="+mn-lt"/>
                <a:cs typeface="Arial"/>
              </a:rPr>
              <a:t>r an)</a:t>
            </a:r>
            <a:r>
              <a:rPr lang="fr-FR" sz="2800" b="0" i="0" u="none" strike="noStrike" dirty="0">
                <a:solidFill>
                  <a:schemeClr val="tx1"/>
                </a:solidFill>
                <a:effectLst/>
                <a:latin typeface="+mn-lt"/>
                <a:cs typeface="Arial"/>
              </a:rPr>
              <a:t> </a:t>
            </a:r>
            <a:r>
              <a:rPr lang="en-US" sz="2800" b="0" i="0" dirty="0">
                <a:solidFill>
                  <a:schemeClr val="tx1"/>
                </a:solidFill>
                <a:effectLst/>
                <a:latin typeface="+mn-lt"/>
                <a:cs typeface="Arial"/>
              </a:rPr>
              <a:t>​</a:t>
            </a:r>
            <a:endParaRPr lang="en-US" sz="2800" dirty="0">
              <a:solidFill>
                <a:schemeClr val="tx1"/>
              </a:solidFill>
              <a:latin typeface="+mn-lt"/>
              <a:cs typeface="Arial"/>
            </a:endParaRPr>
          </a:p>
          <a:p>
            <a:pPr fontAlgn="base"/>
            <a:endParaRPr lang="en-US" sz="2800" b="0" i="0" u="none" strike="noStrike" dirty="0">
              <a:solidFill>
                <a:schemeClr val="tx1"/>
              </a:solidFill>
              <a:effectLst/>
              <a:latin typeface="+mn-lt"/>
              <a:cs typeface="Arial"/>
            </a:endParaRPr>
          </a:p>
          <a:p>
            <a:pPr fontAlgn="base"/>
            <a:endParaRPr lang="en-US" sz="2800" dirty="0">
              <a:solidFill>
                <a:schemeClr val="tx1"/>
              </a:solidFill>
              <a:latin typeface="+mn-lt"/>
              <a:cs typeface="Arial"/>
            </a:endParaRPr>
          </a:p>
          <a:p>
            <a:pPr fontAlgn="base"/>
            <a:endParaRPr lang="en-US" sz="2800" b="0" i="0" u="none" strike="noStrike" dirty="0">
              <a:solidFill>
                <a:schemeClr val="tx1"/>
              </a:solidFill>
              <a:effectLst/>
              <a:latin typeface="+mn-lt"/>
              <a:cs typeface="Arial"/>
            </a:endParaRPr>
          </a:p>
          <a:p>
            <a:pPr marL="0" indent="0" fontAlgn="base">
              <a:buNone/>
            </a:pPr>
            <a:br>
              <a:rPr lang="en-US" sz="2800" b="0" i="0" u="none" strike="noStrike" dirty="0">
                <a:solidFill>
                  <a:schemeClr val="tx1"/>
                </a:solidFill>
                <a:effectLst/>
                <a:latin typeface="+mn-lt"/>
                <a:cs typeface="Arial"/>
              </a:rPr>
            </a:br>
            <a:br>
              <a:rPr lang="en-US" sz="2800" b="0" i="0" u="none" strike="noStrike" dirty="0">
                <a:solidFill>
                  <a:schemeClr val="tx1"/>
                </a:solidFill>
                <a:effectLst/>
                <a:latin typeface="+mn-lt"/>
                <a:cs typeface="Arial"/>
              </a:rPr>
            </a:br>
            <a:br>
              <a:rPr lang="en-US" sz="2800" b="0" i="0" u="none" strike="noStrike" dirty="0">
                <a:solidFill>
                  <a:schemeClr val="tx1"/>
                </a:solidFill>
                <a:effectLst/>
                <a:latin typeface="+mn-lt"/>
                <a:cs typeface="Arial"/>
              </a:rPr>
            </a:br>
            <a:br>
              <a:rPr lang="en-US" sz="2800" b="0" i="0" u="none" strike="noStrike" dirty="0">
                <a:solidFill>
                  <a:schemeClr val="tx1"/>
                </a:solidFill>
                <a:effectLst/>
                <a:latin typeface="+mn-lt"/>
                <a:cs typeface="Arial"/>
              </a:rPr>
            </a:br>
            <a:endParaRPr lang="en-US" sz="2800" b="0" i="0" u="none" strike="noStrike" dirty="0">
              <a:solidFill>
                <a:schemeClr val="tx1"/>
              </a:solidFill>
              <a:effectLst/>
              <a:latin typeface="+mn-lt"/>
              <a:cs typeface="Arial"/>
            </a:endParaRPr>
          </a:p>
          <a:p>
            <a:pPr fontAlgn="base"/>
            <a:r>
              <a:rPr lang="fr-FR" sz="2800" b="0" i="0" u="none" strike="noStrike" dirty="0">
                <a:solidFill>
                  <a:schemeClr val="tx1"/>
                </a:solidFill>
                <a:effectLst/>
                <a:latin typeface="+mn-lt"/>
              </a:rPr>
              <a:t>En vous abonnant à nos e-mails via le coupon « Contact »</a:t>
            </a:r>
            <a:br>
              <a:rPr lang="fr-FR" sz="2800" b="0" i="0" u="none" strike="noStrike" dirty="0">
                <a:solidFill>
                  <a:schemeClr val="tx1"/>
                </a:solidFill>
                <a:effectLst/>
                <a:latin typeface="+mn-lt"/>
              </a:rPr>
            </a:br>
            <a:r>
              <a:rPr lang="en-US" sz="2800" b="0" i="0" dirty="0">
                <a:solidFill>
                  <a:schemeClr val="tx1"/>
                </a:solidFill>
                <a:effectLst/>
                <a:latin typeface="+mn-lt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fr-FR" sz="2800" b="0" i="0" u="none" strike="noStrike" dirty="0">
                <a:solidFill>
                  <a:schemeClr val="tx1"/>
                </a:solidFill>
                <a:effectLst/>
                <a:latin typeface="+mn-lt"/>
              </a:rPr>
              <a:t>En nous suivant sur les réseaux sociaux : </a:t>
            </a:r>
            <a:br>
              <a:rPr lang="fr-FR" sz="2800" b="0" i="0" u="none" strike="noStrike" dirty="0">
                <a:solidFill>
                  <a:schemeClr val="tx1"/>
                </a:solidFill>
                <a:effectLst/>
                <a:latin typeface="+mn-lt"/>
              </a:rPr>
            </a:br>
            <a:endParaRPr lang="en-US" sz="2800" b="0" i="0" dirty="0">
              <a:solidFill>
                <a:schemeClr val="tx1"/>
              </a:solidFill>
              <a:effectLst/>
              <a:highlight>
                <a:srgbClr val="FFFF00"/>
              </a:highlight>
              <a:latin typeface="+mn-lt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fr-FR" sz="2800" b="0" i="0" u="none" strike="noStrike" dirty="0">
                <a:solidFill>
                  <a:schemeClr val="tx1"/>
                </a:solidFill>
                <a:effectLst/>
                <a:latin typeface="+mn-lt"/>
              </a:rPr>
              <a:t>En vous informant sur notre site </a:t>
            </a:r>
            <a:r>
              <a:rPr lang="fr-FR" sz="2800" b="0" i="0" strike="noStrike" dirty="0">
                <a:solidFill>
                  <a:schemeClr val="tx1"/>
                </a:solidFill>
                <a:effectLst/>
                <a:latin typeface="+mn-lt"/>
              </a:rPr>
              <a:t>www.portesouvertes.fr </a:t>
            </a:r>
            <a:r>
              <a:rPr lang="en-US" sz="2800" b="0" i="0" dirty="0">
                <a:solidFill>
                  <a:schemeClr val="tx1"/>
                </a:solidFill>
                <a:effectLst/>
                <a:latin typeface="+mn-lt"/>
              </a:rPr>
              <a:t>​</a:t>
            </a:r>
          </a:p>
          <a:p>
            <a:pPr marL="0" indent="0">
              <a:buNone/>
            </a:pPr>
            <a:endParaRPr lang="fr-FR" sz="2400" i="1" dirty="0">
              <a:highlight>
                <a:srgbClr val="FFFF00"/>
              </a:highlight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13BD0D8-3BF4-D689-61B4-FADB4D481B3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0502" y="5190986"/>
            <a:ext cx="677513" cy="677513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944DA33-EA46-7B82-4F8B-2B2907D8ECE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5179" y="5190987"/>
            <a:ext cx="677513" cy="67751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B6B9D34-C906-A8FA-159D-5197E2D14A1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7899" y="5190987"/>
            <a:ext cx="677513" cy="67751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03D7F35A-D321-7A6D-93EC-7182368332A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2459" y="5190986"/>
            <a:ext cx="677513" cy="677513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F5BCA52-5833-A802-F272-38A9E89E8A1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699" y="2347115"/>
            <a:ext cx="2802575" cy="202486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7658938-8663-A8E7-53FA-3B400306A8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809" y="1676400"/>
            <a:ext cx="4013200" cy="300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1028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83A6F1E-AD57-C995-08FA-339A2024A2ED}"/>
              </a:ext>
            </a:extLst>
          </p:cNvPr>
          <p:cNvSpPr/>
          <p:nvPr/>
        </p:nvSpPr>
        <p:spPr>
          <a:xfrm>
            <a:off x="0" y="0"/>
            <a:ext cx="147637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49E1ADF-6922-4F33-3172-68AB113AFAF4}"/>
              </a:ext>
            </a:extLst>
          </p:cNvPr>
          <p:cNvSpPr/>
          <p:nvPr/>
        </p:nvSpPr>
        <p:spPr>
          <a:xfrm rot="5400000">
            <a:off x="3148585" y="-2804159"/>
            <a:ext cx="124967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C874DBC-A45C-4A5F-B979-788E6B37C0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092" y="387343"/>
            <a:ext cx="10310242" cy="862336"/>
          </a:xfrm>
        </p:spPr>
        <p:txBody>
          <a:bodyPr>
            <a:normAutofit/>
          </a:bodyPr>
          <a:lstStyle/>
          <a:p>
            <a:pPr algn="ctr"/>
            <a:r>
              <a:rPr lang="fr-FR" sz="5400" dirty="0">
                <a:solidFill>
                  <a:srgbClr val="6B3267"/>
                </a:solidFill>
              </a:rPr>
              <a:t>MERCI !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2C8FE9E-8390-4F57-05A3-B73B98439A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9679"/>
            <a:ext cx="12192000" cy="6881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9595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426386F-79A8-23D6-292E-56B34F4E2534}"/>
              </a:ext>
            </a:extLst>
          </p:cNvPr>
          <p:cNvSpPr/>
          <p:nvPr/>
        </p:nvSpPr>
        <p:spPr>
          <a:xfrm>
            <a:off x="0" y="0"/>
            <a:ext cx="147637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C874DBC-A45C-4A5F-B979-788E6B37C0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2714" y="884997"/>
            <a:ext cx="10144273" cy="725556"/>
          </a:xfrm>
        </p:spPr>
        <p:txBody>
          <a:bodyPr/>
          <a:lstStyle/>
          <a:p>
            <a:r>
              <a:rPr lang="fr-FR" dirty="0">
                <a:solidFill>
                  <a:srgbClr val="6B3267"/>
                </a:solidFill>
              </a:rPr>
              <a:t>Prédication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520CB31-11B3-010A-96F8-E9B3BD6AAFA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819275"/>
            <a:ext cx="12192000" cy="446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1891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C874DBC-A45C-4A5F-B979-788E6B37C0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0783" y="762204"/>
            <a:ext cx="10144273" cy="725556"/>
          </a:xfrm>
        </p:spPr>
        <p:txBody>
          <a:bodyPr/>
          <a:lstStyle/>
          <a:p>
            <a:r>
              <a:rPr lang="fr-FR" dirty="0">
                <a:solidFill>
                  <a:srgbClr val="6B3267"/>
                </a:solidFill>
              </a:rPr>
              <a:t>Plan de la prédication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636C0B6-24E8-41DD-BB07-75C3C650F6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0783" y="1695450"/>
            <a:ext cx="10254150" cy="4868332"/>
          </a:xfrm>
        </p:spPr>
        <p:txBody>
          <a:bodyPr>
            <a:normAutofit lnSpcReduction="10000"/>
          </a:bodyPr>
          <a:lstStyle/>
          <a:p>
            <a:r>
              <a:rPr lang="fr-FR" b="1" dirty="0"/>
              <a:t>Introduction</a:t>
            </a:r>
          </a:p>
          <a:p>
            <a:pPr marL="457200" lvl="1" indent="0">
              <a:buNone/>
            </a:pPr>
            <a:endParaRPr lang="fr-FR" dirty="0"/>
          </a:p>
          <a:p>
            <a:pPr marL="514350" indent="-514350">
              <a:buAutoNum type="arabicPeriod"/>
            </a:pPr>
            <a:r>
              <a:rPr lang="fr-FR" b="1" dirty="0"/>
              <a:t>La raison de l’épreuve </a:t>
            </a:r>
            <a:r>
              <a:rPr lang="fr-FR" sz="1900" dirty="0"/>
              <a:t>(versets 2-5)</a:t>
            </a:r>
          </a:p>
          <a:p>
            <a:pPr marL="514350" indent="-514350">
              <a:buAutoNum type="arabicPeriod"/>
            </a:pPr>
            <a:endParaRPr lang="fr-FR" dirty="0"/>
          </a:p>
          <a:p>
            <a:pPr marL="514350" indent="-514350">
              <a:buAutoNum type="arabicPeriod"/>
            </a:pPr>
            <a:r>
              <a:rPr lang="fr-FR" b="1" dirty="0"/>
              <a:t>Éprouvés par le feu </a:t>
            </a:r>
            <a:r>
              <a:rPr lang="fr-FR" sz="1900" dirty="0"/>
              <a:t>(versets 6-7a)</a:t>
            </a:r>
          </a:p>
          <a:p>
            <a:pPr marL="514350" indent="-514350">
              <a:buAutoNum type="arabicPeriod"/>
            </a:pPr>
            <a:endParaRPr lang="fr-FR" dirty="0"/>
          </a:p>
          <a:p>
            <a:pPr marL="514350" indent="-514350">
              <a:buAutoNum type="arabicPeriod"/>
            </a:pPr>
            <a:r>
              <a:rPr lang="fr-FR" b="1" dirty="0"/>
              <a:t>Les résultats de l’épreuve </a:t>
            </a:r>
            <a:r>
              <a:rPr lang="fr-FR" sz="1900" dirty="0"/>
              <a:t>(versets 7b-9)</a:t>
            </a:r>
          </a:p>
          <a:p>
            <a:pPr marL="514350" indent="-514350">
              <a:buAutoNum type="arabicPeriod"/>
            </a:pPr>
            <a:endParaRPr lang="fr-FR" dirty="0"/>
          </a:p>
          <a:p>
            <a:r>
              <a:rPr lang="fr-FR" b="1" dirty="0"/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12597927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636C0B6-24E8-41DD-BB07-75C3C650F6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42" y="1371600"/>
            <a:ext cx="9503092" cy="41655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3600" b="1" dirty="0">
                <a:solidFill>
                  <a:srgbClr val="6B3267"/>
                </a:solidFill>
                <a:latin typeface="Rockwell"/>
                <a:ea typeface="+mj-ea"/>
                <a:cs typeface="Arial"/>
              </a:rPr>
              <a:t>« Ainsi, la valeur éprouvée de votre foi – beaucoup plus précieuse que l’or, qui est périssable et que l’on soumet pourtant à l’épreuve du feu – aura pour résultat la louange, la gloire et l’honneur lorsque Jésus-Christ apparaîtra. »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4E2C352-2839-5344-BE95-ADD220B94E7E}"/>
              </a:ext>
            </a:extLst>
          </p:cNvPr>
          <p:cNvSpPr txBox="1"/>
          <p:nvPr/>
        </p:nvSpPr>
        <p:spPr>
          <a:xfrm>
            <a:off x="8317800" y="4603805"/>
            <a:ext cx="28617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 Pierre 1:7</a:t>
            </a:r>
          </a:p>
        </p:txBody>
      </p:sp>
    </p:spTree>
    <p:extLst>
      <p:ext uri="{BB962C8B-B14F-4D97-AF65-F5344CB8AC3E}">
        <p14:creationId xmlns:p14="http://schemas.microsoft.com/office/powerpoint/2010/main" val="9759701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C874DBC-A45C-4A5F-B979-788E6B37C0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0783" y="762204"/>
            <a:ext cx="10144273" cy="725556"/>
          </a:xfrm>
        </p:spPr>
        <p:txBody>
          <a:bodyPr/>
          <a:lstStyle/>
          <a:p>
            <a:r>
              <a:rPr lang="fr-FR" dirty="0">
                <a:solidFill>
                  <a:srgbClr val="6B3267"/>
                </a:solidFill>
              </a:rPr>
              <a:t>Introduction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636C0B6-24E8-41DD-BB07-75C3C650F6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0783" y="1695451"/>
            <a:ext cx="10254150" cy="2990850"/>
          </a:xfrm>
        </p:spPr>
        <p:txBody>
          <a:bodyPr>
            <a:normAutofit/>
          </a:bodyPr>
          <a:lstStyle/>
          <a:p>
            <a:r>
              <a:rPr lang="fr-FR" b="1" dirty="0"/>
              <a:t>Qui est l’auteur ?</a:t>
            </a:r>
          </a:p>
          <a:p>
            <a:pPr marL="0" indent="0">
              <a:buNone/>
            </a:pPr>
            <a:endParaRPr lang="fr-FR" b="1" dirty="0"/>
          </a:p>
          <a:p>
            <a:r>
              <a:rPr lang="fr-FR" b="1" dirty="0"/>
              <a:t>Quel est le contexte de cette lettre ?</a:t>
            </a:r>
          </a:p>
          <a:p>
            <a:pPr marL="0" indent="0">
              <a:buNone/>
            </a:pPr>
            <a:endParaRPr lang="fr-FR" b="1" dirty="0"/>
          </a:p>
          <a:p>
            <a:r>
              <a:rPr lang="fr-FR" b="1" dirty="0"/>
              <a:t>Quelles sont les grandes lignes du chapitre 1 ?</a:t>
            </a:r>
          </a:p>
        </p:txBody>
      </p:sp>
    </p:spTree>
    <p:extLst>
      <p:ext uri="{BB962C8B-B14F-4D97-AF65-F5344CB8AC3E}">
        <p14:creationId xmlns:p14="http://schemas.microsoft.com/office/powerpoint/2010/main" val="10975290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C874DBC-A45C-4A5F-B979-788E6B37C0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rgbClr val="6B3267"/>
                </a:solidFill>
              </a:rPr>
              <a:t>La situation en Afghanistan </a:t>
            </a:r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93079062-DA24-A784-620B-D5E847DFDC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00783" y="1530095"/>
            <a:ext cx="10011567" cy="5032630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79F0464-4F1B-405E-2D93-8B6A68A284C1}"/>
              </a:ext>
            </a:extLst>
          </p:cNvPr>
          <p:cNvSpPr/>
          <p:nvPr/>
        </p:nvSpPr>
        <p:spPr>
          <a:xfrm>
            <a:off x="1700783" y="1530095"/>
            <a:ext cx="6176392" cy="5032630"/>
          </a:xfrm>
          <a:prstGeom prst="rect">
            <a:avLst/>
          </a:prstGeom>
          <a:solidFill>
            <a:srgbClr val="0B0F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F9AE024C-8D40-5080-3280-9D23968B0E26}"/>
              </a:ext>
            </a:extLst>
          </p:cNvPr>
          <p:cNvSpPr txBox="1">
            <a:spLocks/>
          </p:cNvSpPr>
          <p:nvPr/>
        </p:nvSpPr>
        <p:spPr>
          <a:xfrm>
            <a:off x="1952657" y="4208062"/>
            <a:ext cx="5924518" cy="21714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 b="1" dirty="0">
                <a:solidFill>
                  <a:schemeClr val="bg1"/>
                </a:solidFill>
              </a:rPr>
              <a:t>Prise de pouvoir par les talibans en août 2021</a:t>
            </a:r>
          </a:p>
          <a:p>
            <a:r>
              <a:rPr lang="fr-FR" sz="2400" b="1" dirty="0">
                <a:solidFill>
                  <a:schemeClr val="bg1"/>
                </a:solidFill>
              </a:rPr>
              <a:t>L’</a:t>
            </a:r>
            <a:r>
              <a:rPr lang="fr-FR" sz="2400" b="1" cap="all" dirty="0">
                <a:solidFill>
                  <a:schemeClr val="bg1"/>
                </a:solidFill>
              </a:rPr>
              <a:t>é</a:t>
            </a:r>
            <a:r>
              <a:rPr lang="fr-FR" sz="2400" b="1" dirty="0">
                <a:solidFill>
                  <a:schemeClr val="bg1"/>
                </a:solidFill>
              </a:rPr>
              <a:t>glise secrète mise à rude épreuve</a:t>
            </a:r>
            <a:endParaRPr lang="fr-FR" sz="1600" dirty="0">
              <a:solidFill>
                <a:schemeClr val="bg1"/>
              </a:solidFill>
            </a:endParaRPr>
          </a:p>
          <a:p>
            <a:r>
              <a:rPr lang="fr-FR" sz="2400" b="1" dirty="0">
                <a:solidFill>
                  <a:schemeClr val="bg1"/>
                </a:solidFill>
              </a:rPr>
              <a:t>L’Afghanistan : persécution extrême pour les chrétiens</a:t>
            </a:r>
            <a:endParaRPr lang="fr-FR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284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C874DBC-A45C-4A5F-B979-788E6B37C0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rgbClr val="6B3267"/>
                </a:solidFill>
              </a:rPr>
              <a:t>1. La raison de l’épreuve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(versets 2-5) </a:t>
            </a:r>
            <a:endParaRPr lang="fr-FR" dirty="0"/>
          </a:p>
        </p:txBody>
      </p:sp>
      <p:pic>
        <p:nvPicPr>
          <p:cNvPr id="5" name="Espace réservé du contenu 4" descr="Une image contenant nature, sombre, ciel nocturne&#10;&#10;Description générée automatiquement">
            <a:extLst>
              <a:ext uri="{FF2B5EF4-FFF2-40B4-BE49-F238E27FC236}">
                <a16:creationId xmlns:a16="http://schemas.microsoft.com/office/drawing/2014/main" id="{6513966B-C982-1B24-730E-8E2CC94F3C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2682" y="1530095"/>
            <a:ext cx="10220473" cy="5042155"/>
          </a:xfrm>
        </p:spPr>
      </p:pic>
    </p:spTree>
    <p:extLst>
      <p:ext uri="{BB962C8B-B14F-4D97-AF65-F5344CB8AC3E}">
        <p14:creationId xmlns:p14="http://schemas.microsoft.com/office/powerpoint/2010/main" val="24283502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C874DBC-A45C-4A5F-B979-788E6B37C0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rgbClr val="6B3267"/>
                </a:solidFill>
              </a:rPr>
              <a:t>2. Éprouvés par le feu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(versets 6-7a) </a:t>
            </a:r>
            <a:endParaRPr lang="fr-FR" dirty="0"/>
          </a:p>
        </p:txBody>
      </p:sp>
      <p:pic>
        <p:nvPicPr>
          <p:cNvPr id="5" name="Espace réservé du contenu 4" descr="Une image contenant sombre&#10;&#10;Description générée automatiquement">
            <a:extLst>
              <a:ext uri="{FF2B5EF4-FFF2-40B4-BE49-F238E27FC236}">
                <a16:creationId xmlns:a16="http://schemas.microsoft.com/office/drawing/2014/main" id="{52477E71-A22A-AE25-F160-231E18BEA6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82376" y="1638300"/>
            <a:ext cx="10162679" cy="4914900"/>
          </a:xfrm>
        </p:spPr>
      </p:pic>
    </p:spTree>
    <p:extLst>
      <p:ext uri="{BB962C8B-B14F-4D97-AF65-F5344CB8AC3E}">
        <p14:creationId xmlns:p14="http://schemas.microsoft.com/office/powerpoint/2010/main" val="625702358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DE340502DE94642958E280FDDF27172" ma:contentTypeVersion="17" ma:contentTypeDescription="Crée un document." ma:contentTypeScope="" ma:versionID="48cb648118c067852d8e42492ec82207">
  <xsd:schema xmlns:xsd="http://www.w3.org/2001/XMLSchema" xmlns:xs="http://www.w3.org/2001/XMLSchema" xmlns:p="http://schemas.microsoft.com/office/2006/metadata/properties" xmlns:ns2="7a8ff4e3-1830-47e8-82fd-a972558f0f03" xmlns:ns3="356b0b98-75ae-4f6c-9a67-6902dec9d828" targetNamespace="http://schemas.microsoft.com/office/2006/metadata/properties" ma:root="true" ma:fieldsID="955fabc89cb3bb082664dda5d30b7bab" ns2:_="" ns3:_="">
    <xsd:import namespace="7a8ff4e3-1830-47e8-82fd-a972558f0f03"/>
    <xsd:import namespace="356b0b98-75ae-4f6c-9a67-6902dec9d82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8ff4e3-1830-47e8-82fd-a972558f0f0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Balises d’images" ma:readOnly="false" ma:fieldId="{5cf76f15-5ced-4ddc-b409-7134ff3c332f}" ma:taxonomyMulti="true" ma:sspId="6b547d4a-2dd6-40ed-914c-27bc1561bad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56b0b98-75ae-4f6c-9a67-6902dec9d828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f81d23c2-d853-4d74-a501-459e872e1369}" ma:internalName="TaxCatchAll" ma:showField="CatchAllData" ma:web="356b0b98-75ae-4f6c-9a67-6902dec9d82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56b0b98-75ae-4f6c-9a67-6902dec9d828" xsi:nil="true"/>
    <lcf76f155ced4ddcb4097134ff3c332f xmlns="7a8ff4e3-1830-47e8-82fd-a972558f0f03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A526172D-DAD1-44BB-856A-AC6E6A00B51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AB076E3-88AE-4A91-978C-B5532AC05A4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a8ff4e3-1830-47e8-82fd-a972558f0f03"/>
    <ds:schemaRef ds:uri="356b0b98-75ae-4f6c-9a67-6902dec9d82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558CA26-D53A-4559-A7E9-0D941A66AEF7}">
  <ds:schemaRefs>
    <ds:schemaRef ds:uri="356b0b98-75ae-4f6c-9a67-6902dec9d828"/>
    <ds:schemaRef ds:uri="http://purl.org/dc/dcmitype/"/>
    <ds:schemaRef ds:uri="http://purl.org/dc/elements/1.1/"/>
    <ds:schemaRef ds:uri="http://schemas.openxmlformats.org/package/2006/metadata/core-properties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www.w3.org/XML/1998/namespace"/>
    <ds:schemaRef ds:uri="http://purl.org/dc/terms/"/>
    <ds:schemaRef ds:uri="7a8ff4e3-1830-47e8-82fd-a972558f0f03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786</TotalTime>
  <Words>987</Words>
  <Application>Microsoft Office PowerPoint</Application>
  <PresentationFormat>Grand écran</PresentationFormat>
  <Paragraphs>125</Paragraphs>
  <Slides>24</Slides>
  <Notes>13</Notes>
  <HiddenSlides>1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24</vt:i4>
      </vt:variant>
    </vt:vector>
  </HeadingPairs>
  <TitlesOfParts>
    <vt:vector size="30" baseType="lpstr">
      <vt:lpstr>Superior Title</vt:lpstr>
      <vt:lpstr>Calibri</vt:lpstr>
      <vt:lpstr>Arial</vt:lpstr>
      <vt:lpstr>Rockwell</vt:lpstr>
      <vt:lpstr>Myriad Pro</vt:lpstr>
      <vt:lpstr>Thème Office</vt:lpstr>
      <vt:lpstr>Présentation PowerPoint</vt:lpstr>
      <vt:lpstr>Présentation PowerPoint</vt:lpstr>
      <vt:lpstr>Prédication</vt:lpstr>
      <vt:lpstr>Plan de la prédication</vt:lpstr>
      <vt:lpstr>Présentation PowerPoint</vt:lpstr>
      <vt:lpstr>Introduction</vt:lpstr>
      <vt:lpstr>La situation en Afghanistan </vt:lpstr>
      <vt:lpstr>1. La raison de l’épreuve (versets 2-5) </vt:lpstr>
      <vt:lpstr>2. Éprouvés par le feu (versets 6-7a) </vt:lpstr>
      <vt:lpstr>Témoignage de Gédéon (érythrée)</vt:lpstr>
      <vt:lpstr>3. Les résultats de l’épreuve (versets 7b-9) </vt:lpstr>
      <vt:lpstr>Témoignage de Rebekah (Sri Lanka)</vt:lpstr>
      <vt:lpstr>Témoignage de Manga (Nigéria)</vt:lpstr>
      <vt:lpstr>Conclusion</vt:lpstr>
      <vt:lpstr>Présentation PowerPoint</vt:lpstr>
      <vt:lpstr>Prière pour l’Afghanistan</vt:lpstr>
      <vt:lpstr>Temps de prière spécial Afghanistan</vt:lpstr>
      <vt:lpstr>Temps de prière spécial Afghanistan</vt:lpstr>
      <vt:lpstr>La mission Portes Ouvertes</vt:lpstr>
      <vt:lpstr>Index Mondial de Persécution des Chrétiens</vt:lpstr>
      <vt:lpstr>Soutenir l’Église persécutée</vt:lpstr>
      <vt:lpstr> Agir ensemble  Temps de prière autour d’un repas solidaire  </vt:lpstr>
      <vt:lpstr>Restez en contact</vt:lpstr>
      <vt:lpstr>MERCI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Arno Körper</dc:creator>
  <cp:lastModifiedBy>Elsa Jeanprêtre</cp:lastModifiedBy>
  <cp:revision>20</cp:revision>
  <dcterms:created xsi:type="dcterms:W3CDTF">2020-08-01T13:11:35Z</dcterms:created>
  <dcterms:modified xsi:type="dcterms:W3CDTF">2026-04-14T15:03:57Z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0x0101005DE340502DE94642958E280FDDF27172</vt:lpwstr>
  </property>
  <property fmtid="{D5CDD505-2E9C-101B-9397-08002B2CF9AE}" pid="3" name="MediaServiceImageTags">
    <vt:lpwstr/>
  </property>
</Properties>
</file>