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0" r:id="rId6"/>
    <p:sldId id="258" r:id="rId7"/>
    <p:sldId id="259" r:id="rId8"/>
    <p:sldId id="262" r:id="rId9"/>
    <p:sldId id="263" r:id="rId10"/>
    <p:sldId id="264" r:id="rId11"/>
    <p:sldId id="265" r:id="rId12"/>
    <p:sldId id="266" r:id="rId13"/>
    <p:sldId id="267" r:id="rId14"/>
    <p:sldId id="268" r:id="rId15"/>
    <p:sldId id="269" r:id="rId16"/>
    <p:sldId id="270" r:id="rId17"/>
    <p:sldId id="276" r:id="rId18"/>
    <p:sldId id="271" r:id="rId19"/>
    <p:sldId id="272" r:id="rId20"/>
    <p:sldId id="274" r:id="rId21"/>
    <p:sldId id="280" r:id="rId22"/>
    <p:sldId id="275" r:id="rId23"/>
    <p:sldId id="277" r:id="rId24"/>
    <p:sldId id="278" r:id="rId25"/>
    <p:sldId id="279"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3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A01592-0161-46A8-B377-5815246D8167}" v="9" dt="2026-04-14T15:00:12.6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6247" autoAdjust="0"/>
  </p:normalViewPr>
  <p:slideViewPr>
    <p:cSldViewPr snapToGrid="0">
      <p:cViewPr varScale="1">
        <p:scale>
          <a:sx n="106" d="100"/>
          <a:sy n="106" d="100"/>
        </p:scale>
        <p:origin x="78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a Jeanprêtre" userId="e2422525-235c-4328-9d29-6d12a41fe0ba" providerId="ADAL" clId="{E0169109-0F55-4A04-B701-37F9AE2A18B3}"/>
    <pc:docChg chg="undo custSel delSld modSld">
      <pc:chgData name="Elsa Jeanprêtre" userId="e2422525-235c-4328-9d29-6d12a41fe0ba" providerId="ADAL" clId="{E0169109-0F55-4A04-B701-37F9AE2A18B3}" dt="2026-04-14T15:01:30.022" v="236" actId="207"/>
      <pc:docMkLst>
        <pc:docMk/>
      </pc:docMkLst>
      <pc:sldChg chg="addSp delSp modSp mod">
        <pc:chgData name="Elsa Jeanprêtre" userId="e2422525-235c-4328-9d29-6d12a41fe0ba" providerId="ADAL" clId="{E0169109-0F55-4A04-B701-37F9AE2A18B3}" dt="2026-04-14T14:40:32.799" v="4" actId="14100"/>
        <pc:sldMkLst>
          <pc:docMk/>
          <pc:sldMk cId="27185131" sldId="256"/>
        </pc:sldMkLst>
        <pc:picChg chg="del">
          <ac:chgData name="Elsa Jeanprêtre" userId="e2422525-235c-4328-9d29-6d12a41fe0ba" providerId="ADAL" clId="{E0169109-0F55-4A04-B701-37F9AE2A18B3}" dt="2026-04-14T14:40:04.532" v="0" actId="478"/>
          <ac:picMkLst>
            <pc:docMk/>
            <pc:sldMk cId="27185131" sldId="256"/>
            <ac:picMk id="5" creationId="{99B44960-920E-136D-B266-8705C0CE9551}"/>
          </ac:picMkLst>
        </pc:picChg>
        <pc:picChg chg="add mod">
          <ac:chgData name="Elsa Jeanprêtre" userId="e2422525-235c-4328-9d29-6d12a41fe0ba" providerId="ADAL" clId="{E0169109-0F55-4A04-B701-37F9AE2A18B3}" dt="2026-04-14T14:40:32.799" v="4" actId="14100"/>
          <ac:picMkLst>
            <pc:docMk/>
            <pc:sldMk cId="27185131" sldId="256"/>
            <ac:picMk id="6" creationId="{CD4DE17C-64FA-AF2E-2401-035D51CDBC1C}"/>
          </ac:picMkLst>
        </pc:picChg>
      </pc:sldChg>
      <pc:sldChg chg="modSp mod">
        <pc:chgData name="Elsa Jeanprêtre" userId="e2422525-235c-4328-9d29-6d12a41fe0ba" providerId="ADAL" clId="{E0169109-0F55-4A04-B701-37F9AE2A18B3}" dt="2026-04-14T14:40:40.116" v="6" actId="6549"/>
        <pc:sldMkLst>
          <pc:docMk/>
          <pc:sldMk cId="4166888129" sldId="260"/>
        </pc:sldMkLst>
        <pc:spChg chg="mod">
          <ac:chgData name="Elsa Jeanprêtre" userId="e2422525-235c-4328-9d29-6d12a41fe0ba" providerId="ADAL" clId="{E0169109-0F55-4A04-B701-37F9AE2A18B3}" dt="2026-04-14T14:40:40.116" v="6" actId="6549"/>
          <ac:spMkLst>
            <pc:docMk/>
            <pc:sldMk cId="4166888129" sldId="260"/>
            <ac:spMk id="6" creationId="{21EDA002-2421-DEBF-E08D-9088241B82F8}"/>
          </ac:spMkLst>
        </pc:spChg>
      </pc:sldChg>
      <pc:sldChg chg="modSp mod">
        <pc:chgData name="Elsa Jeanprêtre" userId="e2422525-235c-4328-9d29-6d12a41fe0ba" providerId="ADAL" clId="{E0169109-0F55-4A04-B701-37F9AE2A18B3}" dt="2026-04-14T14:42:03.248" v="13" actId="1076"/>
        <pc:sldMkLst>
          <pc:docMk/>
          <pc:sldMk cId="2383726844" sldId="269"/>
        </pc:sldMkLst>
        <pc:spChg chg="mod">
          <ac:chgData name="Elsa Jeanprêtre" userId="e2422525-235c-4328-9d29-6d12a41fe0ba" providerId="ADAL" clId="{E0169109-0F55-4A04-B701-37F9AE2A18B3}" dt="2026-04-14T14:42:03.248" v="13" actId="1076"/>
          <ac:spMkLst>
            <pc:docMk/>
            <pc:sldMk cId="2383726844" sldId="269"/>
            <ac:spMk id="3" creationId="{ACCD9FA4-FB20-4C29-31E1-7D5B97EF69E2}"/>
          </ac:spMkLst>
        </pc:spChg>
        <pc:spChg chg="mod">
          <ac:chgData name="Elsa Jeanprêtre" userId="e2422525-235c-4328-9d29-6d12a41fe0ba" providerId="ADAL" clId="{E0169109-0F55-4A04-B701-37F9AE2A18B3}" dt="2026-04-14T14:41:40.025" v="9" actId="404"/>
          <ac:spMkLst>
            <pc:docMk/>
            <pc:sldMk cId="2383726844" sldId="269"/>
            <ac:spMk id="5" creationId="{8D3D041C-766E-8786-BBF8-A2563263BD13}"/>
          </ac:spMkLst>
        </pc:spChg>
        <pc:spChg chg="mod">
          <ac:chgData name="Elsa Jeanprêtre" userId="e2422525-235c-4328-9d29-6d12a41fe0ba" providerId="ADAL" clId="{E0169109-0F55-4A04-B701-37F9AE2A18B3}" dt="2026-04-14T14:41:45.471" v="10" actId="1076"/>
          <ac:spMkLst>
            <pc:docMk/>
            <pc:sldMk cId="2383726844" sldId="269"/>
            <ac:spMk id="8" creationId="{3E47AD04-BC4C-ED40-FE12-3A1E8527F7B5}"/>
          </ac:spMkLst>
        </pc:spChg>
      </pc:sldChg>
      <pc:sldChg chg="modSp mod">
        <pc:chgData name="Elsa Jeanprêtre" userId="e2422525-235c-4328-9d29-6d12a41fe0ba" providerId="ADAL" clId="{E0169109-0F55-4A04-B701-37F9AE2A18B3}" dt="2026-04-14T14:59:52.333" v="179" actId="20577"/>
        <pc:sldMkLst>
          <pc:docMk/>
          <pc:sldMk cId="1353850882" sldId="270"/>
        </pc:sldMkLst>
        <pc:spChg chg="mod">
          <ac:chgData name="Elsa Jeanprêtre" userId="e2422525-235c-4328-9d29-6d12a41fe0ba" providerId="ADAL" clId="{E0169109-0F55-4A04-B701-37F9AE2A18B3}" dt="2026-04-14T14:59:52.333" v="179" actId="20577"/>
          <ac:spMkLst>
            <pc:docMk/>
            <pc:sldMk cId="1353850882" sldId="270"/>
            <ac:spMk id="2" creationId="{BC7773B6-88CA-6E43-F98C-0B0110202F50}"/>
          </ac:spMkLst>
        </pc:spChg>
        <pc:spChg chg="mod">
          <ac:chgData name="Elsa Jeanprêtre" userId="e2422525-235c-4328-9d29-6d12a41fe0ba" providerId="ADAL" clId="{E0169109-0F55-4A04-B701-37F9AE2A18B3}" dt="2026-04-14T14:42:22.100" v="17" actId="207"/>
          <ac:spMkLst>
            <pc:docMk/>
            <pc:sldMk cId="1353850882" sldId="270"/>
            <ac:spMk id="3" creationId="{2151F43E-8DFA-9171-0603-C2CEFC0B615A}"/>
          </ac:spMkLst>
        </pc:spChg>
      </pc:sldChg>
      <pc:sldChg chg="addSp delSp modSp mod">
        <pc:chgData name="Elsa Jeanprêtre" userId="e2422525-235c-4328-9d29-6d12a41fe0ba" providerId="ADAL" clId="{E0169109-0F55-4A04-B701-37F9AE2A18B3}" dt="2026-04-14T15:00:08.617" v="198" actId="20577"/>
        <pc:sldMkLst>
          <pc:docMk/>
          <pc:sldMk cId="4160882775" sldId="272"/>
        </pc:sldMkLst>
        <pc:spChg chg="del">
          <ac:chgData name="Elsa Jeanprêtre" userId="e2422525-235c-4328-9d29-6d12a41fe0ba" providerId="ADAL" clId="{E0169109-0F55-4A04-B701-37F9AE2A18B3}" dt="2026-04-14T15:00:01.589" v="181" actId="478"/>
          <ac:spMkLst>
            <pc:docMk/>
            <pc:sldMk cId="4160882775" sldId="272"/>
            <ac:spMk id="2" creationId="{B4D27DC5-60A1-6584-8E4E-31A629278C5A}"/>
          </ac:spMkLst>
        </pc:spChg>
        <pc:spChg chg="add mod">
          <ac:chgData name="Elsa Jeanprêtre" userId="e2422525-235c-4328-9d29-6d12a41fe0ba" providerId="ADAL" clId="{E0169109-0F55-4A04-B701-37F9AE2A18B3}" dt="2026-04-14T15:00:08.617" v="198" actId="20577"/>
          <ac:spMkLst>
            <pc:docMk/>
            <pc:sldMk cId="4160882775" sldId="272"/>
            <ac:spMk id="4" creationId="{BD819DEA-C282-26A0-495A-1FF99FFE3813}"/>
          </ac:spMkLst>
        </pc:spChg>
        <pc:spChg chg="add del mod">
          <ac:chgData name="Elsa Jeanprêtre" userId="e2422525-235c-4328-9d29-6d12a41fe0ba" providerId="ADAL" clId="{E0169109-0F55-4A04-B701-37F9AE2A18B3}" dt="2026-04-14T15:00:03.633" v="182" actId="478"/>
          <ac:spMkLst>
            <pc:docMk/>
            <pc:sldMk cId="4160882775" sldId="272"/>
            <ac:spMk id="6" creationId="{D3E81252-F949-4A27-34D7-131D69C2215B}"/>
          </ac:spMkLst>
        </pc:spChg>
      </pc:sldChg>
      <pc:sldChg chg="del">
        <pc:chgData name="Elsa Jeanprêtre" userId="e2422525-235c-4328-9d29-6d12a41fe0ba" providerId="ADAL" clId="{E0169109-0F55-4A04-B701-37F9AE2A18B3}" dt="2026-04-14T14:43:04.961" v="20" actId="47"/>
        <pc:sldMkLst>
          <pc:docMk/>
          <pc:sldMk cId="1206149779" sldId="273"/>
        </pc:sldMkLst>
      </pc:sldChg>
      <pc:sldChg chg="addSp delSp modSp mod">
        <pc:chgData name="Elsa Jeanprêtre" userId="e2422525-235c-4328-9d29-6d12a41fe0ba" providerId="ADAL" clId="{E0169109-0F55-4A04-B701-37F9AE2A18B3}" dt="2026-04-14T15:00:19.802" v="232" actId="20577"/>
        <pc:sldMkLst>
          <pc:docMk/>
          <pc:sldMk cId="4104787001" sldId="274"/>
        </pc:sldMkLst>
        <pc:spChg chg="del mod">
          <ac:chgData name="Elsa Jeanprêtre" userId="e2422525-235c-4328-9d29-6d12a41fe0ba" providerId="ADAL" clId="{E0169109-0F55-4A04-B701-37F9AE2A18B3}" dt="2026-04-14T14:59:10.523" v="167" actId="478"/>
          <ac:spMkLst>
            <pc:docMk/>
            <pc:sldMk cId="4104787001" sldId="274"/>
            <ac:spMk id="2" creationId="{262C2F36-5C7F-8E15-FC87-3500267E3F58}"/>
          </ac:spMkLst>
        </pc:spChg>
        <pc:spChg chg="del">
          <ac:chgData name="Elsa Jeanprêtre" userId="e2422525-235c-4328-9d29-6d12a41fe0ba" providerId="ADAL" clId="{E0169109-0F55-4A04-B701-37F9AE2A18B3}" dt="2026-04-14T14:59:04.937" v="164" actId="478"/>
          <ac:spMkLst>
            <pc:docMk/>
            <pc:sldMk cId="4104787001" sldId="274"/>
            <ac:spMk id="3" creationId="{76FC3A61-CE81-40BF-1BFE-43236C039942}"/>
          </ac:spMkLst>
        </pc:spChg>
        <pc:spChg chg="del">
          <ac:chgData name="Elsa Jeanprêtre" userId="e2422525-235c-4328-9d29-6d12a41fe0ba" providerId="ADAL" clId="{E0169109-0F55-4A04-B701-37F9AE2A18B3}" dt="2026-04-14T14:59:04.937" v="164" actId="478"/>
          <ac:spMkLst>
            <pc:docMk/>
            <pc:sldMk cId="4104787001" sldId="274"/>
            <ac:spMk id="5" creationId="{6CBE2E8D-1136-E707-05F6-5A0F220002F2}"/>
          </ac:spMkLst>
        </pc:spChg>
        <pc:spChg chg="add del mod">
          <ac:chgData name="Elsa Jeanprêtre" userId="e2422525-235c-4328-9d29-6d12a41fe0ba" providerId="ADAL" clId="{E0169109-0F55-4A04-B701-37F9AE2A18B3}" dt="2026-04-14T14:59:07.130" v="165" actId="478"/>
          <ac:spMkLst>
            <pc:docMk/>
            <pc:sldMk cId="4104787001" sldId="274"/>
            <ac:spMk id="7" creationId="{F3E8CDF2-20CD-E14B-0DA0-84D09BA9BE4E}"/>
          </ac:spMkLst>
        </pc:spChg>
        <pc:spChg chg="add del mod">
          <ac:chgData name="Elsa Jeanprêtre" userId="e2422525-235c-4328-9d29-6d12a41fe0ba" providerId="ADAL" clId="{E0169109-0F55-4A04-B701-37F9AE2A18B3}" dt="2026-04-14T15:00:12.322" v="199" actId="478"/>
          <ac:spMkLst>
            <pc:docMk/>
            <pc:sldMk cId="4104787001" sldId="274"/>
            <ac:spMk id="8" creationId="{C6AF9F11-8728-1393-B1C7-0FBE367BECF2}"/>
          </ac:spMkLst>
        </pc:spChg>
        <pc:spChg chg="add mod">
          <ac:chgData name="Elsa Jeanprêtre" userId="e2422525-235c-4328-9d29-6d12a41fe0ba" providerId="ADAL" clId="{E0169109-0F55-4A04-B701-37F9AE2A18B3}" dt="2026-04-14T14:59:21.682" v="169" actId="1076"/>
          <ac:spMkLst>
            <pc:docMk/>
            <pc:sldMk cId="4104787001" sldId="274"/>
            <ac:spMk id="9" creationId="{42279B2D-D654-D41F-0A03-A42A2D6B0150}"/>
          </ac:spMkLst>
        </pc:spChg>
        <pc:spChg chg="add mod">
          <ac:chgData name="Elsa Jeanprêtre" userId="e2422525-235c-4328-9d29-6d12a41fe0ba" providerId="ADAL" clId="{E0169109-0F55-4A04-B701-37F9AE2A18B3}" dt="2026-04-14T14:59:21.682" v="169" actId="1076"/>
          <ac:spMkLst>
            <pc:docMk/>
            <pc:sldMk cId="4104787001" sldId="274"/>
            <ac:spMk id="10" creationId="{EAC41EED-E19A-F0D2-0F3F-69EED4295F2F}"/>
          </ac:spMkLst>
        </pc:spChg>
        <pc:spChg chg="add mod">
          <ac:chgData name="Elsa Jeanprêtre" userId="e2422525-235c-4328-9d29-6d12a41fe0ba" providerId="ADAL" clId="{E0169109-0F55-4A04-B701-37F9AE2A18B3}" dt="2026-04-14T14:59:21.682" v="169" actId="1076"/>
          <ac:spMkLst>
            <pc:docMk/>
            <pc:sldMk cId="4104787001" sldId="274"/>
            <ac:spMk id="14" creationId="{F1B0E05D-74F9-C1D3-3DB3-17963FCBA398}"/>
          </ac:spMkLst>
        </pc:spChg>
        <pc:spChg chg="add mod">
          <ac:chgData name="Elsa Jeanprêtre" userId="e2422525-235c-4328-9d29-6d12a41fe0ba" providerId="ADAL" clId="{E0169109-0F55-4A04-B701-37F9AE2A18B3}" dt="2026-04-14T14:59:21.682" v="169" actId="1076"/>
          <ac:spMkLst>
            <pc:docMk/>
            <pc:sldMk cId="4104787001" sldId="274"/>
            <ac:spMk id="15" creationId="{418A3EB4-C326-A8F8-39C3-726AEEBDDE96}"/>
          </ac:spMkLst>
        </pc:spChg>
        <pc:spChg chg="add mod">
          <ac:chgData name="Elsa Jeanprêtre" userId="e2422525-235c-4328-9d29-6d12a41fe0ba" providerId="ADAL" clId="{E0169109-0F55-4A04-B701-37F9AE2A18B3}" dt="2026-04-14T14:59:21.682" v="169" actId="1076"/>
          <ac:spMkLst>
            <pc:docMk/>
            <pc:sldMk cId="4104787001" sldId="274"/>
            <ac:spMk id="16" creationId="{E17DEC01-2EF2-E27E-AC8F-615FF1AD4F81}"/>
          </ac:spMkLst>
        </pc:spChg>
        <pc:spChg chg="add del mod">
          <ac:chgData name="Elsa Jeanprêtre" userId="e2422525-235c-4328-9d29-6d12a41fe0ba" providerId="ADAL" clId="{E0169109-0F55-4A04-B701-37F9AE2A18B3}" dt="2026-04-14T14:59:12.787" v="168" actId="478"/>
          <ac:spMkLst>
            <pc:docMk/>
            <pc:sldMk cId="4104787001" sldId="274"/>
            <ac:spMk id="18" creationId="{B477F6A0-AD01-9F92-4918-9FB7DE5325E5}"/>
          </ac:spMkLst>
        </pc:spChg>
        <pc:spChg chg="add mod">
          <ac:chgData name="Elsa Jeanprêtre" userId="e2422525-235c-4328-9d29-6d12a41fe0ba" providerId="ADAL" clId="{E0169109-0F55-4A04-B701-37F9AE2A18B3}" dt="2026-04-14T15:00:19.802" v="232" actId="20577"/>
          <ac:spMkLst>
            <pc:docMk/>
            <pc:sldMk cId="4104787001" sldId="274"/>
            <ac:spMk id="19" creationId="{874FD009-3CF6-D3CB-3191-5A425962D30A}"/>
          </ac:spMkLst>
        </pc:spChg>
        <pc:picChg chg="del">
          <ac:chgData name="Elsa Jeanprêtre" userId="e2422525-235c-4328-9d29-6d12a41fe0ba" providerId="ADAL" clId="{E0169109-0F55-4A04-B701-37F9AE2A18B3}" dt="2026-04-14T14:59:04.937" v="164" actId="478"/>
          <ac:picMkLst>
            <pc:docMk/>
            <pc:sldMk cId="4104787001" sldId="274"/>
            <ac:picMk id="4" creationId="{BD40152C-DDFC-9098-9A53-392F475C1672}"/>
          </ac:picMkLst>
        </pc:picChg>
        <pc:picChg chg="add mod">
          <ac:chgData name="Elsa Jeanprêtre" userId="e2422525-235c-4328-9d29-6d12a41fe0ba" providerId="ADAL" clId="{E0169109-0F55-4A04-B701-37F9AE2A18B3}" dt="2026-04-14T14:59:21.682" v="169" actId="1076"/>
          <ac:picMkLst>
            <pc:docMk/>
            <pc:sldMk cId="4104787001" sldId="274"/>
            <ac:picMk id="11" creationId="{10197954-20C9-9C3D-3AD8-CE4CFD2D1660}"/>
          </ac:picMkLst>
        </pc:picChg>
        <pc:picChg chg="add mod">
          <ac:chgData name="Elsa Jeanprêtre" userId="e2422525-235c-4328-9d29-6d12a41fe0ba" providerId="ADAL" clId="{E0169109-0F55-4A04-B701-37F9AE2A18B3}" dt="2026-04-14T14:59:21.682" v="169" actId="1076"/>
          <ac:picMkLst>
            <pc:docMk/>
            <pc:sldMk cId="4104787001" sldId="274"/>
            <ac:picMk id="12" creationId="{D02DC1FE-628B-D785-A19C-89D357C8F559}"/>
          </ac:picMkLst>
        </pc:picChg>
        <pc:picChg chg="add mod">
          <ac:chgData name="Elsa Jeanprêtre" userId="e2422525-235c-4328-9d29-6d12a41fe0ba" providerId="ADAL" clId="{E0169109-0F55-4A04-B701-37F9AE2A18B3}" dt="2026-04-14T14:59:21.682" v="169" actId="1076"/>
          <ac:picMkLst>
            <pc:docMk/>
            <pc:sldMk cId="4104787001" sldId="274"/>
            <ac:picMk id="13" creationId="{58BF7A28-FD59-3F56-B91B-9651B3C9B548}"/>
          </ac:picMkLst>
        </pc:picChg>
      </pc:sldChg>
      <pc:sldChg chg="addSp delSp modSp mod modNotesTx">
        <pc:chgData name="Elsa Jeanprêtre" userId="e2422525-235c-4328-9d29-6d12a41fe0ba" providerId="ADAL" clId="{E0169109-0F55-4A04-B701-37F9AE2A18B3}" dt="2026-04-14T14:47:10.632" v="122" actId="1036"/>
        <pc:sldMkLst>
          <pc:docMk/>
          <pc:sldMk cId="2023239353" sldId="275"/>
        </pc:sldMkLst>
        <pc:spChg chg="mod">
          <ac:chgData name="Elsa Jeanprêtre" userId="e2422525-235c-4328-9d29-6d12a41fe0ba" providerId="ADAL" clId="{E0169109-0F55-4A04-B701-37F9AE2A18B3}" dt="2026-04-14T14:44:28.050" v="73" actId="20577"/>
          <ac:spMkLst>
            <pc:docMk/>
            <pc:sldMk cId="2023239353" sldId="275"/>
            <ac:spMk id="2" creationId="{B07EEDE8-44D3-C42D-897A-F730EE4508B0}"/>
          </ac:spMkLst>
        </pc:spChg>
        <pc:spChg chg="add mod">
          <ac:chgData name="Elsa Jeanprêtre" userId="e2422525-235c-4328-9d29-6d12a41fe0ba" providerId="ADAL" clId="{E0169109-0F55-4A04-B701-37F9AE2A18B3}" dt="2026-04-14T14:46:59.099" v="115" actId="207"/>
          <ac:spMkLst>
            <pc:docMk/>
            <pc:sldMk cId="2023239353" sldId="275"/>
            <ac:spMk id="4" creationId="{EEFDF70D-521C-982A-8846-0045308DEE64}"/>
          </ac:spMkLst>
        </pc:spChg>
        <pc:spChg chg="del">
          <ac:chgData name="Elsa Jeanprêtre" userId="e2422525-235c-4328-9d29-6d12a41fe0ba" providerId="ADAL" clId="{E0169109-0F55-4A04-B701-37F9AE2A18B3}" dt="2026-04-14T14:44:48.321" v="74" actId="478"/>
          <ac:spMkLst>
            <pc:docMk/>
            <pc:sldMk cId="2023239353" sldId="275"/>
            <ac:spMk id="7" creationId="{27CB71A6-77CD-75AD-3E30-B4CE3E028373}"/>
          </ac:spMkLst>
        </pc:spChg>
        <pc:spChg chg="del">
          <ac:chgData name="Elsa Jeanprêtre" userId="e2422525-235c-4328-9d29-6d12a41fe0ba" providerId="ADAL" clId="{E0169109-0F55-4A04-B701-37F9AE2A18B3}" dt="2026-04-14T14:44:48.321" v="74" actId="478"/>
          <ac:spMkLst>
            <pc:docMk/>
            <pc:sldMk cId="2023239353" sldId="275"/>
            <ac:spMk id="10" creationId="{DA65FC37-89CB-E3A1-0920-8D8959FD9546}"/>
          </ac:spMkLst>
        </pc:spChg>
        <pc:spChg chg="del">
          <ac:chgData name="Elsa Jeanprêtre" userId="e2422525-235c-4328-9d29-6d12a41fe0ba" providerId="ADAL" clId="{E0169109-0F55-4A04-B701-37F9AE2A18B3}" dt="2026-04-14T14:44:48.321" v="74" actId="478"/>
          <ac:spMkLst>
            <pc:docMk/>
            <pc:sldMk cId="2023239353" sldId="275"/>
            <ac:spMk id="11" creationId="{BEA6393C-1E0B-A933-A506-92DDA37C2616}"/>
          </ac:spMkLst>
        </pc:spChg>
        <pc:spChg chg="add mod">
          <ac:chgData name="Elsa Jeanprêtre" userId="e2422525-235c-4328-9d29-6d12a41fe0ba" providerId="ADAL" clId="{E0169109-0F55-4A04-B701-37F9AE2A18B3}" dt="2026-04-14T14:47:01.787" v="116" actId="207"/>
          <ac:spMkLst>
            <pc:docMk/>
            <pc:sldMk cId="2023239353" sldId="275"/>
            <ac:spMk id="12" creationId="{0D685BE7-2F57-F506-7EE3-03B487B77E68}"/>
          </ac:spMkLst>
        </pc:spChg>
        <pc:spChg chg="add mod">
          <ac:chgData name="Elsa Jeanprêtre" userId="e2422525-235c-4328-9d29-6d12a41fe0ba" providerId="ADAL" clId="{E0169109-0F55-4A04-B701-37F9AE2A18B3}" dt="2026-04-14T14:47:04.793" v="117" actId="207"/>
          <ac:spMkLst>
            <pc:docMk/>
            <pc:sldMk cId="2023239353" sldId="275"/>
            <ac:spMk id="13" creationId="{D40B178E-27A3-7920-E21D-4B0EFAA0FAE4}"/>
          </ac:spMkLst>
        </pc:spChg>
        <pc:spChg chg="add del mod">
          <ac:chgData name="Elsa Jeanprêtre" userId="e2422525-235c-4328-9d29-6d12a41fe0ba" providerId="ADAL" clId="{E0169109-0F55-4A04-B701-37F9AE2A18B3}" dt="2026-04-14T14:44:56.369" v="78" actId="478"/>
          <ac:spMkLst>
            <pc:docMk/>
            <pc:sldMk cId="2023239353" sldId="275"/>
            <ac:spMk id="15" creationId="{E4110F08-DD0A-4219-1138-FE273C04753A}"/>
          </ac:spMkLst>
        </pc:spChg>
        <pc:grpChg chg="add mod">
          <ac:chgData name="Elsa Jeanprêtre" userId="e2422525-235c-4328-9d29-6d12a41fe0ba" providerId="ADAL" clId="{E0169109-0F55-4A04-B701-37F9AE2A18B3}" dt="2026-04-14T14:47:10.632" v="122" actId="1036"/>
          <ac:grpSpMkLst>
            <pc:docMk/>
            <pc:sldMk cId="2023239353" sldId="275"/>
            <ac:grpSpMk id="16" creationId="{6ABFC429-CA2E-2C67-1145-6D9FA600A6C6}"/>
          </ac:grpSpMkLst>
        </pc:grpChg>
        <pc:picChg chg="add del mod">
          <ac:chgData name="Elsa Jeanprêtre" userId="e2422525-235c-4328-9d29-6d12a41fe0ba" providerId="ADAL" clId="{E0169109-0F55-4A04-B701-37F9AE2A18B3}" dt="2026-04-14T14:44:54.402" v="77" actId="478"/>
          <ac:picMkLst>
            <pc:docMk/>
            <pc:sldMk cId="2023239353" sldId="275"/>
            <ac:picMk id="3" creationId="{F9727AFF-A719-C4F3-458F-2673CE90714A}"/>
          </ac:picMkLst>
        </pc:picChg>
        <pc:picChg chg="add del mod">
          <ac:chgData name="Elsa Jeanprêtre" userId="e2422525-235c-4328-9d29-6d12a41fe0ba" providerId="ADAL" clId="{E0169109-0F55-4A04-B701-37F9AE2A18B3}" dt="2026-04-14T14:44:57.072" v="79" actId="478"/>
          <ac:picMkLst>
            <pc:docMk/>
            <pc:sldMk cId="2023239353" sldId="275"/>
            <ac:picMk id="5" creationId="{F8D51944-B970-B406-F6C2-16E4C51F1546}"/>
          </ac:picMkLst>
        </pc:picChg>
        <pc:picChg chg="add del mod">
          <ac:chgData name="Elsa Jeanprêtre" userId="e2422525-235c-4328-9d29-6d12a41fe0ba" providerId="ADAL" clId="{E0169109-0F55-4A04-B701-37F9AE2A18B3}" dt="2026-04-14T14:44:57.747" v="80" actId="478"/>
          <ac:picMkLst>
            <pc:docMk/>
            <pc:sldMk cId="2023239353" sldId="275"/>
            <ac:picMk id="8" creationId="{E5AF68F8-BCB2-0FD9-EB17-81639BEE4CF1}"/>
          </ac:picMkLst>
        </pc:picChg>
        <pc:picChg chg="mod">
          <ac:chgData name="Elsa Jeanprêtre" userId="e2422525-235c-4328-9d29-6d12a41fe0ba" providerId="ADAL" clId="{E0169109-0F55-4A04-B701-37F9AE2A18B3}" dt="2026-04-14T14:46:01.729" v="113" actId="1035"/>
          <ac:picMkLst>
            <pc:docMk/>
            <pc:sldMk cId="2023239353" sldId="275"/>
            <ac:picMk id="9" creationId="{144F8D74-968C-C5DA-410D-4F1BD9628D02}"/>
          </ac:picMkLst>
        </pc:picChg>
      </pc:sldChg>
      <pc:sldChg chg="modSp mod">
        <pc:chgData name="Elsa Jeanprêtre" userId="e2422525-235c-4328-9d29-6d12a41fe0ba" providerId="ADAL" clId="{E0169109-0F55-4A04-B701-37F9AE2A18B3}" dt="2026-04-14T14:42:39.162" v="18" actId="6549"/>
        <pc:sldMkLst>
          <pc:docMk/>
          <pc:sldMk cId="2536378932" sldId="276"/>
        </pc:sldMkLst>
        <pc:spChg chg="mod">
          <ac:chgData name="Elsa Jeanprêtre" userId="e2422525-235c-4328-9d29-6d12a41fe0ba" providerId="ADAL" clId="{E0169109-0F55-4A04-B701-37F9AE2A18B3}" dt="2026-04-14T14:42:39.162" v="18" actId="6549"/>
          <ac:spMkLst>
            <pc:docMk/>
            <pc:sldMk cId="2536378932" sldId="276"/>
            <ac:spMk id="2" creationId="{1271348E-65D1-C52F-00A6-59878856964A}"/>
          </ac:spMkLst>
        </pc:spChg>
      </pc:sldChg>
      <pc:sldChg chg="addSp delSp modSp mod">
        <pc:chgData name="Elsa Jeanprêtre" userId="e2422525-235c-4328-9d29-6d12a41fe0ba" providerId="ADAL" clId="{E0169109-0F55-4A04-B701-37F9AE2A18B3}" dt="2026-04-14T14:50:36.745" v="163" actId="170"/>
        <pc:sldMkLst>
          <pc:docMk/>
          <pc:sldMk cId="2154978234" sldId="278"/>
        </pc:sldMkLst>
        <pc:spChg chg="del">
          <ac:chgData name="Elsa Jeanprêtre" userId="e2422525-235c-4328-9d29-6d12a41fe0ba" providerId="ADAL" clId="{E0169109-0F55-4A04-B701-37F9AE2A18B3}" dt="2026-04-14T14:48:31.397" v="123" actId="478"/>
          <ac:spMkLst>
            <pc:docMk/>
            <pc:sldMk cId="2154978234" sldId="278"/>
            <ac:spMk id="3" creationId="{EB3100E7-B030-3B41-4D20-665C5B7C6344}"/>
          </ac:spMkLst>
        </pc:spChg>
        <pc:spChg chg="del">
          <ac:chgData name="Elsa Jeanprêtre" userId="e2422525-235c-4328-9d29-6d12a41fe0ba" providerId="ADAL" clId="{E0169109-0F55-4A04-B701-37F9AE2A18B3}" dt="2026-04-14T14:48:36.927" v="126" actId="478"/>
          <ac:spMkLst>
            <pc:docMk/>
            <pc:sldMk cId="2154978234" sldId="278"/>
            <ac:spMk id="5" creationId="{275CBDA4-A325-BCCA-0FBA-6FA7FFC04DC6}"/>
          </ac:spMkLst>
        </pc:spChg>
        <pc:spChg chg="add del mod">
          <ac:chgData name="Elsa Jeanprêtre" userId="e2422525-235c-4328-9d29-6d12a41fe0ba" providerId="ADAL" clId="{E0169109-0F55-4A04-B701-37F9AE2A18B3}" dt="2026-04-14T14:48:33.836" v="124" actId="478"/>
          <ac:spMkLst>
            <pc:docMk/>
            <pc:sldMk cId="2154978234" sldId="278"/>
            <ac:spMk id="7" creationId="{E8A274E0-05C0-1C73-D6FF-67589A8CFF85}"/>
          </ac:spMkLst>
        </pc:spChg>
        <pc:spChg chg="add del mod">
          <ac:chgData name="Elsa Jeanprêtre" userId="e2422525-235c-4328-9d29-6d12a41fe0ba" providerId="ADAL" clId="{E0169109-0F55-4A04-B701-37F9AE2A18B3}" dt="2026-04-14T14:48:42.794" v="128" actId="478"/>
          <ac:spMkLst>
            <pc:docMk/>
            <pc:sldMk cId="2154978234" sldId="278"/>
            <ac:spMk id="8" creationId="{8F8910BA-0527-5340-DC4D-C8E58E5535C1}"/>
          </ac:spMkLst>
        </pc:spChg>
        <pc:spChg chg="add mod">
          <ac:chgData name="Elsa Jeanprêtre" userId="e2422525-235c-4328-9d29-6d12a41fe0ba" providerId="ADAL" clId="{E0169109-0F55-4A04-B701-37F9AE2A18B3}" dt="2026-04-14T14:48:54.475" v="153" actId="1038"/>
          <ac:spMkLst>
            <pc:docMk/>
            <pc:sldMk cId="2154978234" sldId="278"/>
            <ac:spMk id="9" creationId="{A1CCD3D9-8FD7-895B-4EBD-51703ED94F91}"/>
          </ac:spMkLst>
        </pc:spChg>
        <pc:picChg chg="del">
          <ac:chgData name="Elsa Jeanprêtre" userId="e2422525-235c-4328-9d29-6d12a41fe0ba" providerId="ADAL" clId="{E0169109-0F55-4A04-B701-37F9AE2A18B3}" dt="2026-04-14T14:48:35.640" v="125" actId="478"/>
          <ac:picMkLst>
            <pc:docMk/>
            <pc:sldMk cId="2154978234" sldId="278"/>
            <ac:picMk id="4" creationId="{75938DF8-97B1-864D-EAB1-3616A80131B1}"/>
          </ac:picMkLst>
        </pc:picChg>
        <pc:picChg chg="add mod">
          <ac:chgData name="Elsa Jeanprêtre" userId="e2422525-235c-4328-9d29-6d12a41fe0ba" providerId="ADAL" clId="{E0169109-0F55-4A04-B701-37F9AE2A18B3}" dt="2026-04-14T14:48:54.475" v="153" actId="1038"/>
          <ac:picMkLst>
            <pc:docMk/>
            <pc:sldMk cId="2154978234" sldId="278"/>
            <ac:picMk id="10" creationId="{70B0A7F4-49DE-3E80-7A25-22FFE3210556}"/>
          </ac:picMkLst>
        </pc:picChg>
        <pc:picChg chg="add mod">
          <ac:chgData name="Elsa Jeanprêtre" userId="e2422525-235c-4328-9d29-6d12a41fe0ba" providerId="ADAL" clId="{E0169109-0F55-4A04-B701-37F9AE2A18B3}" dt="2026-04-14T14:48:54.475" v="153" actId="1038"/>
          <ac:picMkLst>
            <pc:docMk/>
            <pc:sldMk cId="2154978234" sldId="278"/>
            <ac:picMk id="11" creationId="{54050DEA-E739-5202-FC23-50FD64DBC4A9}"/>
          </ac:picMkLst>
        </pc:picChg>
        <pc:picChg chg="add mod">
          <ac:chgData name="Elsa Jeanprêtre" userId="e2422525-235c-4328-9d29-6d12a41fe0ba" providerId="ADAL" clId="{E0169109-0F55-4A04-B701-37F9AE2A18B3}" dt="2026-04-14T14:48:54.475" v="153" actId="1038"/>
          <ac:picMkLst>
            <pc:docMk/>
            <pc:sldMk cId="2154978234" sldId="278"/>
            <ac:picMk id="12" creationId="{6B00C240-9A22-E832-2A97-ABDE1964E64D}"/>
          </ac:picMkLst>
        </pc:picChg>
        <pc:picChg chg="add mod">
          <ac:chgData name="Elsa Jeanprêtre" userId="e2422525-235c-4328-9d29-6d12a41fe0ba" providerId="ADAL" clId="{E0169109-0F55-4A04-B701-37F9AE2A18B3}" dt="2026-04-14T14:48:54.475" v="153" actId="1038"/>
          <ac:picMkLst>
            <pc:docMk/>
            <pc:sldMk cId="2154978234" sldId="278"/>
            <ac:picMk id="13" creationId="{9C70B52D-3B1C-F612-2433-DEA30182784B}"/>
          </ac:picMkLst>
        </pc:picChg>
        <pc:picChg chg="add del mod">
          <ac:chgData name="Elsa Jeanprêtre" userId="e2422525-235c-4328-9d29-6d12a41fe0ba" providerId="ADAL" clId="{E0169109-0F55-4A04-B701-37F9AE2A18B3}" dt="2026-04-14T14:49:18.137" v="154" actId="478"/>
          <ac:picMkLst>
            <pc:docMk/>
            <pc:sldMk cId="2154978234" sldId="278"/>
            <ac:picMk id="14" creationId="{D93351B3-5242-5B88-DB9F-FDBDF2741F48}"/>
          </ac:picMkLst>
        </pc:picChg>
        <pc:picChg chg="add mod ord">
          <ac:chgData name="Elsa Jeanprêtre" userId="e2422525-235c-4328-9d29-6d12a41fe0ba" providerId="ADAL" clId="{E0169109-0F55-4A04-B701-37F9AE2A18B3}" dt="2026-04-14T14:50:36.745" v="163" actId="170"/>
          <ac:picMkLst>
            <pc:docMk/>
            <pc:sldMk cId="2154978234" sldId="278"/>
            <ac:picMk id="16" creationId="{4F059D70-6234-9B84-0479-0BC6A30EAAEA}"/>
          </ac:picMkLst>
        </pc:picChg>
        <pc:picChg chg="add mod">
          <ac:chgData name="Elsa Jeanprêtre" userId="e2422525-235c-4328-9d29-6d12a41fe0ba" providerId="ADAL" clId="{E0169109-0F55-4A04-B701-37F9AE2A18B3}" dt="2026-04-14T14:50:35.086" v="162" actId="1076"/>
          <ac:picMkLst>
            <pc:docMk/>
            <pc:sldMk cId="2154978234" sldId="278"/>
            <ac:picMk id="18" creationId="{DF6C8D54-A2B3-22F7-FEC1-0A5C0F40FD9C}"/>
          </ac:picMkLst>
        </pc:picChg>
      </pc:sldChg>
      <pc:sldChg chg="addSp delSp modSp mod modNotesTx">
        <pc:chgData name="Elsa Jeanprêtre" userId="e2422525-235c-4328-9d29-6d12a41fe0ba" providerId="ADAL" clId="{E0169109-0F55-4A04-B701-37F9AE2A18B3}" dt="2026-04-14T15:01:30.022" v="236" actId="207"/>
        <pc:sldMkLst>
          <pc:docMk/>
          <pc:sldMk cId="1401247321" sldId="280"/>
        </pc:sldMkLst>
        <pc:spChg chg="mod">
          <ac:chgData name="Elsa Jeanprêtre" userId="e2422525-235c-4328-9d29-6d12a41fe0ba" providerId="ADAL" clId="{E0169109-0F55-4A04-B701-37F9AE2A18B3}" dt="2026-04-14T15:01:30.022" v="236" actId="207"/>
          <ac:spMkLst>
            <pc:docMk/>
            <pc:sldMk cId="1401247321" sldId="280"/>
            <ac:spMk id="2" creationId="{49379E4B-BE37-739C-8F92-5D08362CC04C}"/>
          </ac:spMkLst>
        </pc:spChg>
        <pc:spChg chg="del">
          <ac:chgData name="Elsa Jeanprêtre" userId="e2422525-235c-4328-9d29-6d12a41fe0ba" providerId="ADAL" clId="{E0169109-0F55-4A04-B701-37F9AE2A18B3}" dt="2026-04-14T14:43:49.177" v="38" actId="478"/>
          <ac:spMkLst>
            <pc:docMk/>
            <pc:sldMk cId="1401247321" sldId="280"/>
            <ac:spMk id="3" creationId="{5F63852C-8C15-AA85-F96D-740474370EE1}"/>
          </ac:spMkLst>
        </pc:spChg>
        <pc:spChg chg="add mod">
          <ac:chgData name="Elsa Jeanprêtre" userId="e2422525-235c-4328-9d29-6d12a41fe0ba" providerId="ADAL" clId="{E0169109-0F55-4A04-B701-37F9AE2A18B3}" dt="2026-04-14T14:43:49.177" v="38" actId="478"/>
          <ac:spMkLst>
            <pc:docMk/>
            <pc:sldMk cId="1401247321" sldId="280"/>
            <ac:spMk id="6" creationId="{D75B94BF-18B1-2E2D-B929-9457595B9831}"/>
          </ac:spMkLst>
        </pc:spChg>
        <pc:picChg chg="del">
          <ac:chgData name="Elsa Jeanprêtre" userId="e2422525-235c-4328-9d29-6d12a41fe0ba" providerId="ADAL" clId="{E0169109-0F55-4A04-B701-37F9AE2A18B3}" dt="2026-04-14T14:43:14.129" v="21" actId="478"/>
          <ac:picMkLst>
            <pc:docMk/>
            <pc:sldMk cId="1401247321" sldId="280"/>
            <ac:picMk id="4" creationId="{84203F28-67CA-0478-EA88-228A0FEDB226}"/>
          </ac:picMkLst>
        </pc:picChg>
      </pc:sldChg>
      <pc:sldChg chg="del">
        <pc:chgData name="Elsa Jeanprêtre" userId="e2422525-235c-4328-9d29-6d12a41fe0ba" providerId="ADAL" clId="{E0169109-0F55-4A04-B701-37F9AE2A18B3}" dt="2026-04-14T14:42:50.208" v="19" actId="47"/>
        <pc:sldMkLst>
          <pc:docMk/>
          <pc:sldMk cId="3057961916"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CA1DA-C9FC-4D82-AA74-1A55459B7FCE}" type="datetimeFigureOut">
              <a:rPr lang="fr-FR" smtClean="0"/>
              <a:t>14/04/2026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4A001-A233-4B2E-BDDE-32323437BFA6}" type="slidenum">
              <a:rPr lang="fr-FR" smtClean="0"/>
              <a:t>‹N°›</a:t>
            </a:fld>
            <a:endParaRPr lang="fr-FR"/>
          </a:p>
        </p:txBody>
      </p:sp>
    </p:spTree>
    <p:extLst>
      <p:ext uri="{BB962C8B-B14F-4D97-AF65-F5344CB8AC3E}">
        <p14:creationId xmlns:p14="http://schemas.microsoft.com/office/powerpoint/2010/main" val="334427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17</a:t>
            </a:fld>
            <a:endParaRPr lang="fr-FR"/>
          </a:p>
        </p:txBody>
      </p:sp>
    </p:spTree>
    <p:extLst>
      <p:ext uri="{BB962C8B-B14F-4D97-AF65-F5344CB8AC3E}">
        <p14:creationId xmlns:p14="http://schemas.microsoft.com/office/powerpoint/2010/main" val="278428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dirty="0">
                <a:solidFill>
                  <a:schemeClr val="tx1"/>
                </a:solidFill>
                <a:latin typeface="Arial"/>
                <a:cs typeface="Arial"/>
              </a:rPr>
              <a:t>Pour présenter le classement actuel des pays où </a:t>
            </a:r>
            <a:r>
              <a:rPr lang="fr-FR" sz="1200" i="0" u="none" strike="noStrike" baseline="0" dirty="0">
                <a:solidFill>
                  <a:schemeClr val="tx1"/>
                </a:solidFill>
                <a:latin typeface="Arial"/>
                <a:cs typeface="Arial"/>
              </a:rPr>
              <a:t>les chrétiens </a:t>
            </a:r>
            <a:r>
              <a:rPr lang="fr-FR" sz="1200" dirty="0">
                <a:solidFill>
                  <a:schemeClr val="tx1"/>
                </a:solidFill>
                <a:latin typeface="Arial"/>
                <a:cs typeface="Arial"/>
              </a:rPr>
              <a:t>souffrent le </a:t>
            </a:r>
            <a:r>
              <a:rPr lang="fr-FR" sz="1200" i="0" u="none" strike="noStrike" baseline="0" dirty="0">
                <a:solidFill>
                  <a:schemeClr val="tx1"/>
                </a:solidFill>
                <a:latin typeface="Arial"/>
                <a:cs typeface="Arial"/>
              </a:rPr>
              <a:t>plus </a:t>
            </a:r>
            <a:r>
              <a:rPr lang="fr-FR" sz="1200" dirty="0">
                <a:solidFill>
                  <a:schemeClr val="tx1"/>
                </a:solidFill>
                <a:latin typeface="Arial"/>
                <a:cs typeface="Arial"/>
              </a:rPr>
              <a:t>en raison de leur foi, Rendez-vous sur www.portesouvertes.fr/persecution-des-chretiens/</a:t>
            </a:r>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18</a:t>
            </a:fld>
            <a:endParaRPr lang="fr-FR"/>
          </a:p>
        </p:txBody>
      </p:sp>
    </p:spTree>
    <p:extLst>
      <p:ext uri="{BB962C8B-B14F-4D97-AF65-F5344CB8AC3E}">
        <p14:creationId xmlns:p14="http://schemas.microsoft.com/office/powerpoint/2010/main" val="154096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19</a:t>
            </a:fld>
            <a:endParaRPr lang="fr-FR"/>
          </a:p>
        </p:txBody>
      </p:sp>
    </p:spTree>
    <p:extLst>
      <p:ext uri="{BB962C8B-B14F-4D97-AF65-F5344CB8AC3E}">
        <p14:creationId xmlns:p14="http://schemas.microsoft.com/office/powerpoint/2010/main" val="655012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A3B75-9DC3-453F-EA8F-A0F949801234}"/>
              </a:ext>
            </a:extLst>
          </p:cNvPr>
          <p:cNvSpPr>
            <a:spLocks noGrp="1"/>
          </p:cNvSpPr>
          <p:nvPr>
            <p:ph type="ctrTitle"/>
          </p:nvPr>
        </p:nvSpPr>
        <p:spPr>
          <a:xfrm>
            <a:off x="2066925"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773ECFEA-7B9E-A8FE-58D4-5BAD2996ADB1}"/>
              </a:ext>
            </a:extLst>
          </p:cNvPr>
          <p:cNvSpPr>
            <a:spLocks noGrp="1"/>
          </p:cNvSpPr>
          <p:nvPr>
            <p:ph type="subTitle" idx="1"/>
          </p:nvPr>
        </p:nvSpPr>
        <p:spPr>
          <a:xfrm>
            <a:off x="206692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6062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C1AF75-F83E-F307-AC49-7F85F4AF47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577B2D-36FE-1388-D9A5-6D47FAD220D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238678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FF30DA-3FB3-5709-88B3-F1CBFB94A90F}"/>
              </a:ext>
            </a:extLst>
          </p:cNvPr>
          <p:cNvSpPr>
            <a:spLocks noGrp="1"/>
          </p:cNvSpPr>
          <p:nvPr>
            <p:ph type="title"/>
          </p:nvPr>
        </p:nvSpPr>
        <p:spPr>
          <a:xfrm>
            <a:off x="1790700" y="1709738"/>
            <a:ext cx="955675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34D0198-A0DF-8DE9-4C67-94B860DE5CAC}"/>
              </a:ext>
            </a:extLst>
          </p:cNvPr>
          <p:cNvSpPr>
            <a:spLocks noGrp="1"/>
          </p:cNvSpPr>
          <p:nvPr>
            <p:ph type="body" idx="1"/>
          </p:nvPr>
        </p:nvSpPr>
        <p:spPr>
          <a:xfrm>
            <a:off x="1790699" y="4589463"/>
            <a:ext cx="95567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04794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9C8F5-589A-C071-4A65-36AF6182C2D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A498E5A-2855-DECD-B3F0-6DD77B09B623}"/>
              </a:ext>
            </a:extLst>
          </p:cNvPr>
          <p:cNvSpPr>
            <a:spLocks noGrp="1"/>
          </p:cNvSpPr>
          <p:nvPr>
            <p:ph sz="half" idx="1"/>
          </p:nvPr>
        </p:nvSpPr>
        <p:spPr>
          <a:xfrm>
            <a:off x="1428750" y="1825625"/>
            <a:ext cx="5101201"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299F028-43D1-6741-535E-7921DADF7C75}"/>
              </a:ext>
            </a:extLst>
          </p:cNvPr>
          <p:cNvSpPr>
            <a:spLocks noGrp="1"/>
          </p:cNvSpPr>
          <p:nvPr>
            <p:ph sz="half" idx="2"/>
          </p:nvPr>
        </p:nvSpPr>
        <p:spPr>
          <a:xfrm>
            <a:off x="6762750" y="1825625"/>
            <a:ext cx="5101201"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3256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36596-2DDF-AECF-916D-77348461413A}"/>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75130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D286C0-C3E4-9079-1579-64405DEDFD22}"/>
              </a:ext>
            </a:extLst>
          </p:cNvPr>
          <p:cNvSpPr>
            <a:spLocks noGrp="1"/>
          </p:cNvSpPr>
          <p:nvPr>
            <p:ph type="title"/>
          </p:nvPr>
        </p:nvSpPr>
        <p:spPr>
          <a:xfrm>
            <a:off x="1759352" y="365126"/>
            <a:ext cx="10104600" cy="103505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4DF4112-E8FE-DF21-A6B9-C98F86830C8D}"/>
              </a:ext>
            </a:extLst>
          </p:cNvPr>
          <p:cNvSpPr>
            <a:spLocks noGrp="1"/>
          </p:cNvSpPr>
          <p:nvPr>
            <p:ph type="body" idx="1"/>
          </p:nvPr>
        </p:nvSpPr>
        <p:spPr>
          <a:xfrm>
            <a:off x="1759349" y="1590676"/>
            <a:ext cx="10104600" cy="49022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6">
            <a:extLst>
              <a:ext uri="{FF2B5EF4-FFF2-40B4-BE49-F238E27FC236}">
                <a16:creationId xmlns:a16="http://schemas.microsoft.com/office/drawing/2014/main" id="{B27A4A73-E10B-A069-3499-7E263BD575A3}"/>
              </a:ext>
            </a:extLst>
          </p:cNvPr>
          <p:cNvSpPr/>
          <p:nvPr userDrawn="1"/>
        </p:nvSpPr>
        <p:spPr>
          <a:xfrm>
            <a:off x="23384" y="0"/>
            <a:ext cx="1324969"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Police, Graphique, texte, graphisme&#10;&#10;Description générée automatiquement">
            <a:extLst>
              <a:ext uri="{FF2B5EF4-FFF2-40B4-BE49-F238E27FC236}">
                <a16:creationId xmlns:a16="http://schemas.microsoft.com/office/drawing/2014/main" id="{607A3224-EC9A-893D-ED05-481A0B63B2D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667" t="23851" r="74723" b="22225"/>
          <a:stretch/>
        </p:blipFill>
        <p:spPr>
          <a:xfrm>
            <a:off x="395355" y="5809119"/>
            <a:ext cx="880995" cy="683757"/>
          </a:xfrm>
          <a:prstGeom prst="rect">
            <a:avLst/>
          </a:prstGeom>
        </p:spPr>
      </p:pic>
    </p:spTree>
    <p:extLst>
      <p:ext uri="{BB962C8B-B14F-4D97-AF65-F5344CB8AC3E}">
        <p14:creationId xmlns:p14="http://schemas.microsoft.com/office/powerpoint/2010/main" val="2353596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txStyles>
    <p:titleStyle>
      <a:lvl1pPr algn="l" defTabSz="914400" rtl="0" eaLnBrk="1" latinLnBrk="0" hangingPunct="1">
        <a:lnSpc>
          <a:spcPct val="90000"/>
        </a:lnSpc>
        <a:spcBef>
          <a:spcPct val="0"/>
        </a:spcBef>
        <a:buNone/>
        <a:defRPr sz="4000" b="1" kern="1200">
          <a:solidFill>
            <a:srgbClr val="6B32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B1262-9CFF-B575-387D-07853CD35CE3}"/>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F5A9DC4A-FDFE-F1A2-1F0D-2001356F660C}"/>
              </a:ext>
            </a:extLst>
          </p:cNvPr>
          <p:cNvSpPr>
            <a:spLocks noGrp="1"/>
          </p:cNvSpPr>
          <p:nvPr>
            <p:ph type="subTitle" idx="1"/>
          </p:nvPr>
        </p:nvSpPr>
        <p:spPr/>
        <p:txBody>
          <a:bodyPr/>
          <a:lstStyle/>
          <a:p>
            <a:endParaRPr lang="fr-FR" dirty="0"/>
          </a:p>
        </p:txBody>
      </p:sp>
      <p:pic>
        <p:nvPicPr>
          <p:cNvPr id="6" name="Image 5">
            <a:extLst>
              <a:ext uri="{FF2B5EF4-FFF2-40B4-BE49-F238E27FC236}">
                <a16:creationId xmlns:a16="http://schemas.microsoft.com/office/drawing/2014/main" id="{CD4DE17C-64FA-AF2E-2401-035D51CDB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69947"/>
          </a:xfrm>
          <a:prstGeom prst="rect">
            <a:avLst/>
          </a:prstGeom>
        </p:spPr>
      </p:pic>
    </p:spTree>
    <p:extLst>
      <p:ext uri="{BB962C8B-B14F-4D97-AF65-F5344CB8AC3E}">
        <p14:creationId xmlns:p14="http://schemas.microsoft.com/office/powerpoint/2010/main" val="2718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D80DB4-98D8-92E3-65F8-5B06AEE1E489}"/>
              </a:ext>
            </a:extLst>
          </p:cNvPr>
          <p:cNvSpPr/>
          <p:nvPr/>
        </p:nvSpPr>
        <p:spPr>
          <a:xfrm>
            <a:off x="6872527" y="2406968"/>
            <a:ext cx="4829189" cy="2488415"/>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9F50FC8C-AC90-7131-C9B4-A2B484EBA01D}"/>
              </a:ext>
            </a:extLst>
          </p:cNvPr>
          <p:cNvSpPr>
            <a:spLocks noGrp="1"/>
          </p:cNvSpPr>
          <p:nvPr>
            <p:ph type="title"/>
          </p:nvPr>
        </p:nvSpPr>
        <p:spPr>
          <a:xfrm>
            <a:off x="2476982" y="365126"/>
            <a:ext cx="9386970" cy="1035050"/>
          </a:xfrm>
        </p:spPr>
        <p:txBody>
          <a:bodyPr>
            <a:normAutofit/>
          </a:bodyPr>
          <a:lstStyle/>
          <a:p>
            <a:r>
              <a:rPr lang="en-US" sz="3000" dirty="0" err="1">
                <a:latin typeface="Arial"/>
                <a:cs typeface="Arial"/>
              </a:rPr>
              <a:t>Témoignage</a:t>
            </a:r>
            <a:r>
              <a:rPr lang="en-US" sz="3000" dirty="0">
                <a:latin typeface="Arial"/>
                <a:cs typeface="Arial"/>
              </a:rPr>
              <a:t> de Mary (</a:t>
            </a:r>
            <a:r>
              <a:rPr lang="en-US" sz="3000" dirty="0" err="1">
                <a:latin typeface="Arial"/>
                <a:cs typeface="Arial"/>
              </a:rPr>
              <a:t>Nigéria</a:t>
            </a:r>
            <a:r>
              <a:rPr lang="en-US" sz="3000" dirty="0">
                <a:latin typeface="Arial"/>
                <a:cs typeface="Arial"/>
              </a:rPr>
              <a:t>)</a:t>
            </a:r>
            <a:endParaRPr lang="en-US" sz="3000" dirty="0"/>
          </a:p>
        </p:txBody>
      </p:sp>
      <p:pic>
        <p:nvPicPr>
          <p:cNvPr id="4" name="Content Placeholder 3">
            <a:extLst>
              <a:ext uri="{FF2B5EF4-FFF2-40B4-BE49-F238E27FC236}">
                <a16:creationId xmlns:a16="http://schemas.microsoft.com/office/drawing/2014/main" id="{7D3CF206-33B8-7A8B-D779-05DBEFD3726D}"/>
              </a:ext>
            </a:extLst>
          </p:cNvPr>
          <p:cNvPicPr>
            <a:picLocks noGrp="1" noChangeAspect="1"/>
          </p:cNvPicPr>
          <p:nvPr>
            <p:ph idx="1"/>
          </p:nvPr>
        </p:nvPicPr>
        <p:blipFill rotWithShape="1">
          <a:blip r:embed="rId2"/>
          <a:srcRect l="1825"/>
          <a:stretch/>
        </p:blipFill>
        <p:spPr>
          <a:xfrm>
            <a:off x="2476982" y="1753780"/>
            <a:ext cx="5756872" cy="3856666"/>
          </a:xfrm>
        </p:spPr>
      </p:pic>
      <p:sp>
        <p:nvSpPr>
          <p:cNvPr id="3" name="ZoneTexte 2">
            <a:extLst>
              <a:ext uri="{FF2B5EF4-FFF2-40B4-BE49-F238E27FC236}">
                <a16:creationId xmlns:a16="http://schemas.microsoft.com/office/drawing/2014/main" id="{91C7A553-D224-610D-CA68-2206F855F469}"/>
              </a:ext>
            </a:extLst>
          </p:cNvPr>
          <p:cNvSpPr txBox="1"/>
          <p:nvPr/>
        </p:nvSpPr>
        <p:spPr>
          <a:xfrm>
            <a:off x="8558498" y="2720992"/>
            <a:ext cx="2818574" cy="1938992"/>
          </a:xfrm>
          <a:prstGeom prst="rect">
            <a:avLst/>
          </a:prstGeom>
          <a:noFill/>
        </p:spPr>
        <p:txBody>
          <a:bodyPr wrap="square" rtlCol="0">
            <a:spAutoFit/>
          </a:bodyPr>
          <a:lstStyle/>
          <a:p>
            <a:r>
              <a:rPr lang="fr-FR" sz="2000" dirty="0">
                <a:solidFill>
                  <a:schemeClr val="bg1"/>
                </a:solidFill>
                <a:latin typeface="Arial" panose="020B0604020202020204" pitchFamily="34" charset="0"/>
                <a:cs typeface="Arial" panose="020B0604020202020204" pitchFamily="34" charset="0"/>
              </a:rPr>
              <a:t>« Il l’a vraiment fait ! Je remercie Dieu qui m’a sauvée et m’a ramenée à la maison. J’aime vraiment Dieu. »</a:t>
            </a:r>
          </a:p>
        </p:txBody>
      </p:sp>
      <p:sp>
        <p:nvSpPr>
          <p:cNvPr id="8" name="TextBox 4">
            <a:extLst>
              <a:ext uri="{FF2B5EF4-FFF2-40B4-BE49-F238E27FC236}">
                <a16:creationId xmlns:a16="http://schemas.microsoft.com/office/drawing/2014/main" id="{DF625A4B-8E44-779F-1911-F0E499CCF399}"/>
              </a:ext>
            </a:extLst>
          </p:cNvPr>
          <p:cNvSpPr txBox="1"/>
          <p:nvPr/>
        </p:nvSpPr>
        <p:spPr>
          <a:xfrm>
            <a:off x="2570530" y="4338455"/>
            <a:ext cx="1207774" cy="523220"/>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solidFill>
                  <a:srgbClr val="FFFFFF"/>
                </a:solidFill>
                <a:ea typeface="Calibri"/>
                <a:cs typeface="Calibri"/>
              </a:rPr>
              <a:t>Mary</a:t>
            </a:r>
            <a:endParaRPr lang="en-US" dirty="0">
              <a:solidFill>
                <a:srgbClr val="FFFFFF"/>
              </a:solidFill>
            </a:endParaRPr>
          </a:p>
        </p:txBody>
      </p:sp>
      <p:sp>
        <p:nvSpPr>
          <p:cNvPr id="9" name="Rectangle 8">
            <a:extLst>
              <a:ext uri="{FF2B5EF4-FFF2-40B4-BE49-F238E27FC236}">
                <a16:creationId xmlns:a16="http://schemas.microsoft.com/office/drawing/2014/main" id="{5477271D-D05C-6812-7559-59B15184E4F8}"/>
              </a:ext>
            </a:extLst>
          </p:cNvPr>
          <p:cNvSpPr/>
          <p:nvPr/>
        </p:nvSpPr>
        <p:spPr>
          <a:xfrm>
            <a:off x="2570529" y="4879999"/>
            <a:ext cx="5397997" cy="504419"/>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latin typeface="Arial" panose="020B0604020202020204" pitchFamily="34" charset="0"/>
                <a:cs typeface="Arial" panose="020B0604020202020204" pitchFamily="34" charset="0"/>
              </a:rPr>
              <a:t>VOIR LA MAIN DE DIEU EN ACTION</a:t>
            </a:r>
          </a:p>
        </p:txBody>
      </p:sp>
    </p:spTree>
    <p:extLst>
      <p:ext uri="{BB962C8B-B14F-4D97-AF65-F5344CB8AC3E}">
        <p14:creationId xmlns:p14="http://schemas.microsoft.com/office/powerpoint/2010/main" val="290369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AE66-A896-5AB0-D791-4A9351E27F89}"/>
              </a:ext>
            </a:extLst>
          </p:cNvPr>
          <p:cNvSpPr>
            <a:spLocks noGrp="1"/>
          </p:cNvSpPr>
          <p:nvPr>
            <p:ph type="title"/>
          </p:nvPr>
        </p:nvSpPr>
        <p:spPr>
          <a:xfrm>
            <a:off x="2511703" y="527171"/>
            <a:ext cx="9352246" cy="1035050"/>
          </a:xfrm>
        </p:spPr>
        <p:txBody>
          <a:bodyPr>
            <a:noAutofit/>
          </a:bodyPr>
          <a:lstStyle/>
          <a:p>
            <a:r>
              <a:rPr lang="en-US" sz="3200" dirty="0">
                <a:latin typeface="Arial"/>
                <a:cs typeface="Arial"/>
              </a:rPr>
              <a:t>III. « MOI J’AI CONFIANCE EN TA BONTÉ ! » </a:t>
            </a:r>
            <a:endParaRPr lang="en-US" sz="3200" dirty="0"/>
          </a:p>
          <a:p>
            <a:r>
              <a:rPr lang="en-US" sz="3200" dirty="0">
                <a:solidFill>
                  <a:schemeClr val="tx1">
                    <a:lumMod val="85000"/>
                    <a:lumOff val="15000"/>
                  </a:schemeClr>
                </a:solidFill>
                <a:latin typeface="Arial"/>
                <a:cs typeface="Arial"/>
              </a:rPr>
              <a:t>– TROUVER NOTRE JOIE EN DIEU</a:t>
            </a:r>
          </a:p>
        </p:txBody>
      </p:sp>
      <p:sp>
        <p:nvSpPr>
          <p:cNvPr id="3" name="Content Placeholder 2">
            <a:extLst>
              <a:ext uri="{FF2B5EF4-FFF2-40B4-BE49-F238E27FC236}">
                <a16:creationId xmlns:a16="http://schemas.microsoft.com/office/drawing/2014/main" id="{E24462F5-1092-70AE-7CEC-624C34FDD8C2}"/>
              </a:ext>
            </a:extLst>
          </p:cNvPr>
          <p:cNvSpPr>
            <a:spLocks noGrp="1"/>
          </p:cNvSpPr>
          <p:nvPr>
            <p:ph idx="1"/>
          </p:nvPr>
        </p:nvSpPr>
        <p:spPr>
          <a:xfrm>
            <a:off x="2291787" y="2002420"/>
            <a:ext cx="9028254" cy="4490456"/>
          </a:xfrm>
        </p:spPr>
        <p:txBody>
          <a:bodyPr vert="horz" lIns="91440" tIns="45720" rIns="91440" bIns="45720" rtlCol="0" anchor="t">
            <a:normAutofit/>
          </a:bodyPr>
          <a:lstStyle/>
          <a:p>
            <a:pPr marL="514350" indent="-514350">
              <a:buAutoNum type="arabicPeriod"/>
            </a:pPr>
            <a:r>
              <a:rPr lang="en-US" dirty="0">
                <a:latin typeface="Arial"/>
                <a:cs typeface="Arial"/>
              </a:rPr>
              <a:t>Une joie qui ne </a:t>
            </a:r>
            <a:r>
              <a:rPr lang="en-US" dirty="0" err="1">
                <a:latin typeface="Arial"/>
                <a:cs typeface="Arial"/>
              </a:rPr>
              <a:t>dépend</a:t>
            </a:r>
            <a:r>
              <a:rPr lang="en-US" dirty="0">
                <a:latin typeface="Arial"/>
                <a:cs typeface="Arial"/>
              </a:rPr>
              <a:t> pas des </a:t>
            </a:r>
            <a:r>
              <a:rPr lang="en-US" dirty="0" err="1">
                <a:latin typeface="Arial"/>
                <a:cs typeface="Arial"/>
              </a:rPr>
              <a:t>circonstances</a:t>
            </a:r>
            <a:endParaRPr lang="en-US" dirty="0">
              <a:latin typeface="Arial"/>
              <a:cs typeface="Arial"/>
            </a:endParaRPr>
          </a:p>
          <a:p>
            <a:pPr marL="514350" indent="-514350">
              <a:buAutoNum type="arabicPeriod"/>
            </a:pPr>
            <a:endParaRPr lang="en-US" dirty="0">
              <a:latin typeface="Arial"/>
              <a:cs typeface="Arial"/>
            </a:endParaRPr>
          </a:p>
          <a:p>
            <a:pPr marL="0" indent="0">
              <a:buNone/>
            </a:pPr>
            <a:r>
              <a:rPr lang="en-US" dirty="0">
                <a:latin typeface="Arial"/>
                <a:cs typeface="Arial"/>
              </a:rPr>
              <a:t>2. Chanter </a:t>
            </a:r>
            <a:r>
              <a:rPr lang="en-US" dirty="0" err="1">
                <a:latin typeface="Arial"/>
                <a:cs typeface="Arial"/>
              </a:rPr>
              <a:t>en</a:t>
            </a:r>
            <a:r>
              <a:rPr lang="en-US" dirty="0">
                <a:latin typeface="Arial"/>
                <a:cs typeface="Arial"/>
              </a:rPr>
              <a:t> </a:t>
            </a:r>
            <a:r>
              <a:rPr lang="en-US" dirty="0" err="1">
                <a:latin typeface="Arial"/>
                <a:cs typeface="Arial"/>
              </a:rPr>
              <a:t>toutes</a:t>
            </a:r>
            <a:r>
              <a:rPr lang="en-US" dirty="0">
                <a:latin typeface="Arial"/>
                <a:cs typeface="Arial"/>
              </a:rPr>
              <a:t> situations : </a:t>
            </a:r>
            <a:r>
              <a:rPr lang="en-US" dirty="0" err="1">
                <a:latin typeface="Arial"/>
                <a:cs typeface="Arial"/>
              </a:rPr>
              <a:t>l’exemple</a:t>
            </a:r>
            <a:r>
              <a:rPr lang="en-US" dirty="0">
                <a:latin typeface="Arial"/>
                <a:cs typeface="Arial"/>
              </a:rPr>
              <a:t> </a:t>
            </a:r>
            <a:r>
              <a:rPr lang="en-US" dirty="0" err="1">
                <a:latin typeface="Arial"/>
                <a:cs typeface="Arial"/>
              </a:rPr>
              <a:t>d’Awel</a:t>
            </a:r>
            <a:r>
              <a:rPr lang="en-US" dirty="0">
                <a:latin typeface="Arial"/>
                <a:cs typeface="Arial"/>
              </a:rPr>
              <a:t>, </a:t>
            </a:r>
            <a:r>
              <a:rPr lang="en-US" dirty="0" err="1">
                <a:latin typeface="Arial"/>
                <a:cs typeface="Arial"/>
              </a:rPr>
              <a:t>chrétien</a:t>
            </a:r>
            <a:r>
              <a:rPr lang="en-US" dirty="0">
                <a:latin typeface="Arial"/>
                <a:cs typeface="Arial"/>
              </a:rPr>
              <a:t> </a:t>
            </a:r>
            <a:r>
              <a:rPr lang="en-US" dirty="0" err="1">
                <a:latin typeface="Arial"/>
                <a:cs typeface="Arial"/>
              </a:rPr>
              <a:t>éthiopien</a:t>
            </a:r>
            <a:endParaRPr lang="en-US" dirty="0">
              <a:latin typeface="Arial"/>
              <a:cs typeface="Arial"/>
            </a:endParaRPr>
          </a:p>
          <a:p>
            <a:pPr marL="0" indent="0">
              <a:buNone/>
            </a:pPr>
            <a:endParaRPr lang="en-US" dirty="0">
              <a:latin typeface="Arial"/>
              <a:cs typeface="Arial"/>
            </a:endParaRPr>
          </a:p>
          <a:p>
            <a:pPr marL="0" indent="0">
              <a:buNone/>
            </a:pPr>
            <a:r>
              <a:rPr lang="en-US" dirty="0">
                <a:latin typeface="Arial"/>
                <a:cs typeface="Arial"/>
              </a:rPr>
              <a:t>3. De </a:t>
            </a:r>
            <a:r>
              <a:rPr lang="en-US" dirty="0" err="1">
                <a:latin typeface="Arial"/>
                <a:cs typeface="Arial"/>
              </a:rPr>
              <a:t>l’amertume</a:t>
            </a:r>
            <a:r>
              <a:rPr lang="en-US" dirty="0">
                <a:latin typeface="Arial"/>
                <a:cs typeface="Arial"/>
              </a:rPr>
              <a:t> à la joie : Jésus </a:t>
            </a:r>
            <a:r>
              <a:rPr lang="en-US" dirty="0" err="1">
                <a:latin typeface="Arial"/>
                <a:cs typeface="Arial"/>
              </a:rPr>
              <a:t>est</a:t>
            </a:r>
            <a:r>
              <a:rPr lang="en-US" dirty="0">
                <a:latin typeface="Arial"/>
                <a:cs typeface="Arial"/>
              </a:rPr>
              <a:t> </a:t>
            </a:r>
            <a:r>
              <a:rPr lang="en-US" dirty="0" err="1">
                <a:latin typeface="Arial"/>
                <a:cs typeface="Arial"/>
              </a:rPr>
              <a:t>toujours</a:t>
            </a:r>
            <a:r>
              <a:rPr lang="en-US" dirty="0">
                <a:latin typeface="Arial"/>
                <a:cs typeface="Arial"/>
              </a:rPr>
              <a:t> </a:t>
            </a:r>
            <a:r>
              <a:rPr lang="en-US" dirty="0" err="1">
                <a:latin typeface="Arial"/>
                <a:cs typeface="Arial"/>
              </a:rPr>
              <a:t>là</a:t>
            </a:r>
          </a:p>
        </p:txBody>
      </p:sp>
    </p:spTree>
    <p:extLst>
      <p:ext uri="{BB962C8B-B14F-4D97-AF65-F5344CB8AC3E}">
        <p14:creationId xmlns:p14="http://schemas.microsoft.com/office/powerpoint/2010/main" val="115132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68DECE-CED2-FD26-5602-169151BFD321}"/>
              </a:ext>
            </a:extLst>
          </p:cNvPr>
          <p:cNvSpPr/>
          <p:nvPr/>
        </p:nvSpPr>
        <p:spPr>
          <a:xfrm>
            <a:off x="6539697" y="1653287"/>
            <a:ext cx="5025706" cy="4348571"/>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A6F56E6B-BC6B-CF03-D64E-BF99B0617B14}"/>
              </a:ext>
            </a:extLst>
          </p:cNvPr>
          <p:cNvSpPr>
            <a:spLocks noGrp="1"/>
          </p:cNvSpPr>
          <p:nvPr>
            <p:ph type="title"/>
          </p:nvPr>
        </p:nvSpPr>
        <p:spPr>
          <a:xfrm>
            <a:off x="2488556" y="365126"/>
            <a:ext cx="9375395" cy="1035050"/>
          </a:xfrm>
        </p:spPr>
        <p:txBody>
          <a:bodyPr>
            <a:normAutofit/>
          </a:bodyPr>
          <a:lstStyle/>
          <a:p>
            <a:r>
              <a:rPr lang="en-US" sz="3200" dirty="0" err="1">
                <a:latin typeface="Arial"/>
                <a:cs typeface="Arial"/>
              </a:rPr>
              <a:t>Témoignage</a:t>
            </a:r>
            <a:r>
              <a:rPr lang="en-US" sz="3200" dirty="0">
                <a:latin typeface="Arial"/>
                <a:cs typeface="Arial"/>
              </a:rPr>
              <a:t> </a:t>
            </a:r>
            <a:r>
              <a:rPr lang="en-US" sz="3200" dirty="0" err="1">
                <a:latin typeface="Arial"/>
                <a:cs typeface="Arial"/>
              </a:rPr>
              <a:t>d’Awel</a:t>
            </a:r>
            <a:r>
              <a:rPr lang="en-US" sz="3200" dirty="0">
                <a:latin typeface="Arial"/>
                <a:cs typeface="Arial"/>
              </a:rPr>
              <a:t> (</a:t>
            </a:r>
            <a:r>
              <a:rPr lang="en-US" sz="3200" dirty="0" err="1">
                <a:latin typeface="Arial"/>
                <a:cs typeface="Arial"/>
              </a:rPr>
              <a:t>Éthiopie</a:t>
            </a:r>
            <a:r>
              <a:rPr lang="en-US" sz="3200" dirty="0">
                <a:latin typeface="Arial"/>
                <a:cs typeface="Arial"/>
              </a:rPr>
              <a:t>)</a:t>
            </a:r>
          </a:p>
        </p:txBody>
      </p:sp>
      <p:pic>
        <p:nvPicPr>
          <p:cNvPr id="4" name="Content Placeholder 3">
            <a:extLst>
              <a:ext uri="{FF2B5EF4-FFF2-40B4-BE49-F238E27FC236}">
                <a16:creationId xmlns:a16="http://schemas.microsoft.com/office/drawing/2014/main" id="{A3342608-293F-AFD6-A51B-BE50ED0CA6FC}"/>
              </a:ext>
            </a:extLst>
          </p:cNvPr>
          <p:cNvPicPr>
            <a:picLocks noGrp="1" noChangeAspect="1"/>
          </p:cNvPicPr>
          <p:nvPr>
            <p:ph idx="1"/>
          </p:nvPr>
        </p:nvPicPr>
        <p:blipFill rotWithShape="1">
          <a:blip r:embed="rId2"/>
          <a:srcRect l="3503" t="3321" r="25621" b="-3182"/>
          <a:stretch/>
        </p:blipFill>
        <p:spPr>
          <a:xfrm>
            <a:off x="2214572" y="1400176"/>
            <a:ext cx="5385883" cy="4975583"/>
          </a:xfrm>
        </p:spPr>
      </p:pic>
      <p:sp>
        <p:nvSpPr>
          <p:cNvPr id="3" name="ZoneTexte 2">
            <a:extLst>
              <a:ext uri="{FF2B5EF4-FFF2-40B4-BE49-F238E27FC236}">
                <a16:creationId xmlns:a16="http://schemas.microsoft.com/office/drawing/2014/main" id="{ACCD9FA4-FB20-4C29-31E1-7D5B97EF69E2}"/>
              </a:ext>
            </a:extLst>
          </p:cNvPr>
          <p:cNvSpPr txBox="1"/>
          <p:nvPr/>
        </p:nvSpPr>
        <p:spPr>
          <a:xfrm>
            <a:off x="7874437" y="1764858"/>
            <a:ext cx="3363606" cy="4093428"/>
          </a:xfrm>
          <a:prstGeom prst="rect">
            <a:avLst/>
          </a:prstGeom>
          <a:noFill/>
        </p:spPr>
        <p:txBody>
          <a:bodyPr wrap="square" rtlCol="0">
            <a:spAutoFit/>
          </a:bodyPr>
          <a:lstStyle/>
          <a:p>
            <a:r>
              <a:rPr lang="fr-FR" sz="2000" dirty="0">
                <a:solidFill>
                  <a:schemeClr val="bg1"/>
                </a:solidFill>
                <a:latin typeface="Arial" panose="020B0604020202020204" pitchFamily="34" charset="0"/>
                <a:cs typeface="Arial" panose="020B0604020202020204" pitchFamily="34" charset="0"/>
              </a:rPr>
              <a:t>«  J’ai perdu tant de choses: ma femme, mes enfants, mes biens, et encore aujourd’hui tant de persécutions m’entourent. Mais je suis heureux, je me réjouis à cause de Christ. Tout ce que j’ai perdu est de ce monde, mais ma joie est au ciel, dans ce qui est éternel. La plus belle des guérisons est la guérison de l’âme. »</a:t>
            </a:r>
          </a:p>
        </p:txBody>
      </p:sp>
      <p:sp>
        <p:nvSpPr>
          <p:cNvPr id="5" name="TextBox 4">
            <a:extLst>
              <a:ext uri="{FF2B5EF4-FFF2-40B4-BE49-F238E27FC236}">
                <a16:creationId xmlns:a16="http://schemas.microsoft.com/office/drawing/2014/main" id="{8D3D041C-766E-8786-BBF8-A2563263BD13}"/>
              </a:ext>
            </a:extLst>
          </p:cNvPr>
          <p:cNvSpPr txBox="1"/>
          <p:nvPr/>
        </p:nvSpPr>
        <p:spPr>
          <a:xfrm>
            <a:off x="2214572" y="5777880"/>
            <a:ext cx="3419903" cy="400110"/>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rgbClr val="FFFFFF"/>
                </a:solidFill>
                <a:ea typeface="Calibri"/>
                <a:cs typeface="Calibri"/>
              </a:rPr>
              <a:t>Photo </a:t>
            </a:r>
            <a:r>
              <a:rPr lang="en-US" sz="2000" dirty="0" err="1">
                <a:solidFill>
                  <a:srgbClr val="FFFFFF"/>
                </a:solidFill>
                <a:ea typeface="Calibri"/>
                <a:cs typeface="Calibri"/>
              </a:rPr>
              <a:t>d’illustration</a:t>
            </a:r>
            <a:endParaRPr lang="en-US" sz="2000" dirty="0">
              <a:solidFill>
                <a:srgbClr val="FFFFFF"/>
              </a:solidFill>
            </a:endParaRPr>
          </a:p>
        </p:txBody>
      </p:sp>
      <p:sp>
        <p:nvSpPr>
          <p:cNvPr id="8" name="Rectangle 7">
            <a:extLst>
              <a:ext uri="{FF2B5EF4-FFF2-40B4-BE49-F238E27FC236}">
                <a16:creationId xmlns:a16="http://schemas.microsoft.com/office/drawing/2014/main" id="{3E47AD04-BC4C-ED40-FE12-3A1E8527F7B5}"/>
              </a:ext>
            </a:extLst>
          </p:cNvPr>
          <p:cNvSpPr/>
          <p:nvPr/>
        </p:nvSpPr>
        <p:spPr>
          <a:xfrm>
            <a:off x="2826718" y="4993090"/>
            <a:ext cx="4504141" cy="797146"/>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UN CHANT POUR CHAQUE CIRCONSTANCE</a:t>
            </a:r>
          </a:p>
        </p:txBody>
      </p:sp>
    </p:spTree>
    <p:extLst>
      <p:ext uri="{BB962C8B-B14F-4D97-AF65-F5344CB8AC3E}">
        <p14:creationId xmlns:p14="http://schemas.microsoft.com/office/powerpoint/2010/main" val="238372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73B6-88CA-6E43-F98C-0B0110202F50}"/>
              </a:ext>
            </a:extLst>
          </p:cNvPr>
          <p:cNvSpPr>
            <a:spLocks noGrp="1"/>
          </p:cNvSpPr>
          <p:nvPr>
            <p:ph type="title"/>
          </p:nvPr>
        </p:nvSpPr>
        <p:spPr>
          <a:xfrm>
            <a:off x="2488556" y="249379"/>
            <a:ext cx="9375395" cy="1035050"/>
          </a:xfrm>
        </p:spPr>
        <p:txBody>
          <a:bodyPr>
            <a:normAutofit/>
          </a:bodyPr>
          <a:lstStyle/>
          <a:p>
            <a:r>
              <a:rPr lang="en-US" sz="3200" dirty="0">
                <a:latin typeface="Arial"/>
                <a:cs typeface="Arial"/>
              </a:rPr>
              <a:t>Conclusion</a:t>
            </a:r>
          </a:p>
        </p:txBody>
      </p:sp>
      <p:sp>
        <p:nvSpPr>
          <p:cNvPr id="3" name="Content Placeholder 2">
            <a:extLst>
              <a:ext uri="{FF2B5EF4-FFF2-40B4-BE49-F238E27FC236}">
                <a16:creationId xmlns:a16="http://schemas.microsoft.com/office/drawing/2014/main" id="{2151F43E-8DFA-9171-0603-C2CEFC0B615A}"/>
              </a:ext>
            </a:extLst>
          </p:cNvPr>
          <p:cNvSpPr>
            <a:spLocks noGrp="1"/>
          </p:cNvSpPr>
          <p:nvPr>
            <p:ph idx="1"/>
          </p:nvPr>
        </p:nvSpPr>
        <p:spPr>
          <a:xfrm>
            <a:off x="2488556" y="1284429"/>
            <a:ext cx="9109277" cy="5017947"/>
          </a:xfrm>
        </p:spPr>
        <p:txBody>
          <a:bodyPr vert="horz" lIns="91440" tIns="45720" rIns="91440" bIns="45720" rtlCol="0" anchor="t">
            <a:normAutofit/>
          </a:bodyPr>
          <a:lstStyle/>
          <a:p>
            <a:pPr marL="0" indent="0">
              <a:buNone/>
            </a:pPr>
            <a:r>
              <a:rPr lang="en-US" sz="2400" i="1" dirty="0" err="1">
                <a:latin typeface="Arial"/>
                <a:cs typeface="Arial"/>
              </a:rPr>
              <a:t>Prière</a:t>
            </a:r>
            <a:r>
              <a:rPr lang="en-US" sz="2400" i="1" dirty="0">
                <a:latin typeface="Arial"/>
                <a:cs typeface="Arial"/>
              </a:rPr>
              <a:t> </a:t>
            </a:r>
            <a:r>
              <a:rPr lang="en-US" sz="2400" i="1" dirty="0" err="1">
                <a:latin typeface="Arial"/>
                <a:cs typeface="Arial"/>
              </a:rPr>
              <a:t>écrite</a:t>
            </a:r>
            <a:r>
              <a:rPr lang="en-US" sz="2400" i="1" dirty="0">
                <a:latin typeface="Arial"/>
                <a:cs typeface="Arial"/>
              </a:rPr>
              <a:t> par Mehdi </a:t>
            </a:r>
            <a:r>
              <a:rPr lang="en-US" sz="2400" i="1" dirty="0" err="1">
                <a:latin typeface="Arial"/>
                <a:cs typeface="Arial"/>
              </a:rPr>
              <a:t>Dibaj</a:t>
            </a:r>
            <a:r>
              <a:rPr lang="en-US" sz="2400" i="1" dirty="0">
                <a:latin typeface="Arial"/>
                <a:cs typeface="Arial"/>
              </a:rPr>
              <a:t>, </a:t>
            </a:r>
            <a:r>
              <a:rPr lang="en-US" sz="2400" i="1" dirty="0" err="1">
                <a:latin typeface="Arial"/>
                <a:cs typeface="Arial"/>
              </a:rPr>
              <a:t>chrétien</a:t>
            </a:r>
            <a:r>
              <a:rPr lang="en-US" sz="2400" i="1" dirty="0">
                <a:latin typeface="Arial"/>
                <a:cs typeface="Arial"/>
              </a:rPr>
              <a:t> </a:t>
            </a:r>
            <a:r>
              <a:rPr lang="en-US" sz="2400" i="1" dirty="0" err="1">
                <a:latin typeface="Arial"/>
                <a:cs typeface="Arial"/>
              </a:rPr>
              <a:t>iranien</a:t>
            </a:r>
            <a:r>
              <a:rPr lang="en-US" sz="2400" i="1" dirty="0">
                <a:latin typeface="Arial"/>
                <a:cs typeface="Arial"/>
              </a:rPr>
              <a:t> </a:t>
            </a:r>
            <a:r>
              <a:rPr lang="en-US" sz="2400" i="1" dirty="0" err="1">
                <a:latin typeface="Arial"/>
                <a:cs typeface="Arial"/>
              </a:rPr>
              <a:t>emprisonné</a:t>
            </a:r>
            <a:r>
              <a:rPr lang="en-US" sz="2400" i="1" dirty="0">
                <a:latin typeface="Arial"/>
                <a:cs typeface="Arial"/>
              </a:rPr>
              <a:t>, </a:t>
            </a:r>
            <a:r>
              <a:rPr lang="en-US" sz="2400" i="1" dirty="0" err="1">
                <a:latin typeface="Arial"/>
                <a:cs typeface="Arial"/>
              </a:rPr>
              <a:t>torturé</a:t>
            </a:r>
            <a:r>
              <a:rPr lang="en-US" sz="2400" i="1" dirty="0">
                <a:latin typeface="Arial"/>
                <a:cs typeface="Arial"/>
              </a:rPr>
              <a:t> et </a:t>
            </a:r>
            <a:r>
              <a:rPr lang="en-US" sz="2400" i="1" dirty="0" err="1">
                <a:latin typeface="Arial"/>
                <a:cs typeface="Arial"/>
              </a:rPr>
              <a:t>condamné</a:t>
            </a:r>
            <a:r>
              <a:rPr lang="en-US" sz="2400" i="1" dirty="0">
                <a:latin typeface="Arial"/>
                <a:cs typeface="Arial"/>
              </a:rPr>
              <a:t> à mort </a:t>
            </a:r>
            <a:r>
              <a:rPr lang="en-US" sz="2400" i="1" dirty="0" err="1">
                <a:latin typeface="Arial"/>
                <a:cs typeface="Arial"/>
              </a:rPr>
              <a:t>en</a:t>
            </a:r>
            <a:r>
              <a:rPr lang="en-US" sz="2400" i="1" dirty="0">
                <a:latin typeface="Arial"/>
                <a:cs typeface="Arial"/>
              </a:rPr>
              <a:t> raison de </a:t>
            </a:r>
            <a:r>
              <a:rPr lang="en-US" sz="2400" i="1" dirty="0" err="1">
                <a:latin typeface="Arial"/>
                <a:cs typeface="Arial"/>
              </a:rPr>
              <a:t>sa</a:t>
            </a:r>
            <a:r>
              <a:rPr lang="en-US" sz="2400" i="1" dirty="0">
                <a:latin typeface="Arial"/>
                <a:cs typeface="Arial"/>
              </a:rPr>
              <a:t> </a:t>
            </a:r>
            <a:r>
              <a:rPr lang="en-US" sz="2400" i="1" dirty="0" err="1">
                <a:latin typeface="Arial"/>
                <a:cs typeface="Arial"/>
              </a:rPr>
              <a:t>foi</a:t>
            </a:r>
            <a:r>
              <a:rPr lang="en-US" sz="2400" i="1" dirty="0">
                <a:latin typeface="Arial"/>
                <a:cs typeface="Arial"/>
              </a:rPr>
              <a:t>.</a:t>
            </a:r>
            <a:endParaRPr lang="en-US" sz="2400" i="1" dirty="0"/>
          </a:p>
          <a:p>
            <a:pPr marL="0" indent="0">
              <a:buNone/>
            </a:pPr>
            <a:endParaRPr lang="en-US" dirty="0">
              <a:latin typeface="Arial"/>
              <a:cs typeface="Arial"/>
            </a:endParaRPr>
          </a:p>
          <a:p>
            <a:pPr marL="0" indent="0">
              <a:buNone/>
            </a:pPr>
            <a:r>
              <a:rPr lang="fr-FR" dirty="0"/>
              <a:t>«</a:t>
            </a:r>
            <a:r>
              <a:rPr lang="fr-FR" dirty="0">
                <a:solidFill>
                  <a:schemeClr val="bg1"/>
                </a:solidFill>
              </a:rPr>
              <a:t> </a:t>
            </a:r>
            <a:r>
              <a:rPr lang="en-US" dirty="0" err="1">
                <a:latin typeface="Arial"/>
                <a:cs typeface="Arial"/>
              </a:rPr>
              <a:t>C’est</a:t>
            </a:r>
            <a:r>
              <a:rPr lang="en-US" dirty="0">
                <a:latin typeface="Arial"/>
                <a:cs typeface="Arial"/>
              </a:rPr>
              <a:t> aux humbles que Dieu </a:t>
            </a:r>
            <a:r>
              <a:rPr lang="en-US" dirty="0" err="1">
                <a:latin typeface="Arial"/>
                <a:cs typeface="Arial"/>
              </a:rPr>
              <a:t>accorde</a:t>
            </a:r>
            <a:r>
              <a:rPr lang="en-US" dirty="0">
                <a:latin typeface="Arial"/>
                <a:cs typeface="Arial"/>
              </a:rPr>
              <a:t> </a:t>
            </a:r>
            <a:r>
              <a:rPr lang="en-US" dirty="0" err="1">
                <a:latin typeface="Arial"/>
                <a:cs typeface="Arial"/>
              </a:rPr>
              <a:t>sa</a:t>
            </a:r>
            <a:r>
              <a:rPr lang="en-US" dirty="0">
                <a:latin typeface="Arial"/>
                <a:cs typeface="Arial"/>
              </a:rPr>
              <a:t> grâce. </a:t>
            </a:r>
          </a:p>
          <a:p>
            <a:pPr marL="0" indent="0">
              <a:buNone/>
            </a:pPr>
            <a:r>
              <a:rPr lang="en-US" dirty="0" err="1">
                <a:latin typeface="Arial"/>
                <a:cs typeface="Arial"/>
              </a:rPr>
              <a:t>C’est</a:t>
            </a:r>
            <a:r>
              <a:rPr lang="en-US" dirty="0">
                <a:latin typeface="Arial"/>
                <a:cs typeface="Arial"/>
              </a:rPr>
              <a:t> dans le feu que </a:t>
            </a:r>
            <a:r>
              <a:rPr lang="en-US" dirty="0" err="1">
                <a:latin typeface="Arial"/>
                <a:cs typeface="Arial"/>
              </a:rPr>
              <a:t>l’or</a:t>
            </a:r>
            <a:r>
              <a:rPr lang="en-US" dirty="0">
                <a:latin typeface="Arial"/>
                <a:cs typeface="Arial"/>
              </a:rPr>
              <a:t> </a:t>
            </a:r>
            <a:r>
              <a:rPr lang="en-US" dirty="0" err="1">
                <a:latin typeface="Arial"/>
                <a:cs typeface="Arial"/>
              </a:rPr>
              <a:t>est</a:t>
            </a:r>
            <a:r>
              <a:rPr lang="en-US" dirty="0">
                <a:latin typeface="Arial"/>
                <a:cs typeface="Arial"/>
              </a:rPr>
              <a:t> </a:t>
            </a:r>
            <a:r>
              <a:rPr lang="en-US" dirty="0" err="1">
                <a:latin typeface="Arial"/>
                <a:cs typeface="Arial"/>
              </a:rPr>
              <a:t>purifié</a:t>
            </a:r>
            <a:r>
              <a:rPr lang="en-US" dirty="0">
                <a:latin typeface="Arial"/>
                <a:cs typeface="Arial"/>
              </a:rPr>
              <a:t>. </a:t>
            </a:r>
            <a:r>
              <a:rPr lang="en-US" dirty="0" err="1">
                <a:latin typeface="Arial"/>
                <a:cs typeface="Arial"/>
              </a:rPr>
              <a:t>C’est</a:t>
            </a:r>
            <a:r>
              <a:rPr lang="en-US" dirty="0">
                <a:latin typeface="Arial"/>
                <a:cs typeface="Arial"/>
              </a:rPr>
              <a:t> le </a:t>
            </a:r>
            <a:r>
              <a:rPr lang="en-US" dirty="0" err="1">
                <a:latin typeface="Arial"/>
                <a:cs typeface="Arial"/>
              </a:rPr>
              <a:t>polissage</a:t>
            </a:r>
            <a:r>
              <a:rPr lang="en-US" dirty="0">
                <a:latin typeface="Arial"/>
                <a:cs typeface="Arial"/>
              </a:rPr>
              <a:t> et la taille qui </a:t>
            </a:r>
            <a:r>
              <a:rPr lang="en-US" dirty="0" err="1">
                <a:latin typeface="Arial"/>
                <a:cs typeface="Arial"/>
              </a:rPr>
              <a:t>rendent</a:t>
            </a:r>
            <a:r>
              <a:rPr lang="en-US" dirty="0">
                <a:latin typeface="Arial"/>
                <a:cs typeface="Arial"/>
              </a:rPr>
              <a:t> le </a:t>
            </a:r>
            <a:r>
              <a:rPr lang="en-US" dirty="0" err="1">
                <a:latin typeface="Arial"/>
                <a:cs typeface="Arial"/>
              </a:rPr>
              <a:t>diamant</a:t>
            </a:r>
            <a:r>
              <a:rPr lang="en-US" dirty="0">
                <a:latin typeface="Arial"/>
                <a:cs typeface="Arial"/>
              </a:rPr>
              <a:t> </a:t>
            </a:r>
            <a:r>
              <a:rPr lang="en-US" dirty="0" err="1">
                <a:latin typeface="Arial"/>
                <a:cs typeface="Arial"/>
              </a:rPr>
              <a:t>brillant</a:t>
            </a:r>
            <a:r>
              <a:rPr lang="en-US" dirty="0">
                <a:latin typeface="Arial"/>
                <a:cs typeface="Arial"/>
              </a:rPr>
              <a:t>. </a:t>
            </a:r>
            <a:r>
              <a:rPr lang="en-US" dirty="0" err="1">
                <a:latin typeface="Arial"/>
                <a:cs typeface="Arial"/>
              </a:rPr>
              <a:t>C’est</a:t>
            </a:r>
            <a:r>
              <a:rPr lang="en-US" dirty="0">
                <a:latin typeface="Arial"/>
                <a:cs typeface="Arial"/>
              </a:rPr>
              <a:t> à haute </a:t>
            </a:r>
            <a:r>
              <a:rPr lang="en-US" dirty="0" err="1">
                <a:latin typeface="Arial"/>
                <a:cs typeface="Arial"/>
              </a:rPr>
              <a:t>température</a:t>
            </a:r>
            <a:r>
              <a:rPr lang="en-US" dirty="0">
                <a:latin typeface="Arial"/>
                <a:cs typeface="Arial"/>
              </a:rPr>
              <a:t> que la rouille du pot </a:t>
            </a:r>
            <a:r>
              <a:rPr lang="en-US" dirty="0" err="1">
                <a:latin typeface="Arial"/>
                <a:cs typeface="Arial"/>
              </a:rPr>
              <a:t>est</a:t>
            </a:r>
            <a:r>
              <a:rPr lang="en-US" dirty="0">
                <a:latin typeface="Arial"/>
                <a:cs typeface="Arial"/>
              </a:rPr>
              <a:t> </a:t>
            </a:r>
            <a:r>
              <a:rPr lang="en-US" dirty="0" err="1">
                <a:latin typeface="Arial"/>
                <a:cs typeface="Arial"/>
              </a:rPr>
              <a:t>brûlée</a:t>
            </a:r>
            <a:r>
              <a:rPr lang="en-US" dirty="0">
                <a:latin typeface="Arial"/>
                <a:cs typeface="Arial"/>
              </a:rPr>
              <a:t>.</a:t>
            </a:r>
          </a:p>
          <a:p>
            <a:pPr marL="0" indent="0">
              <a:buNone/>
            </a:pPr>
            <a:r>
              <a:rPr lang="en-US" dirty="0" err="1">
                <a:latin typeface="Arial"/>
                <a:cs typeface="Arial"/>
              </a:rPr>
              <a:t>C’est</a:t>
            </a:r>
            <a:r>
              <a:rPr lang="en-US" dirty="0">
                <a:latin typeface="Arial"/>
                <a:cs typeface="Arial"/>
              </a:rPr>
              <a:t> par la </a:t>
            </a:r>
            <a:r>
              <a:rPr lang="en-US" dirty="0" err="1">
                <a:latin typeface="Arial"/>
                <a:cs typeface="Arial"/>
              </a:rPr>
              <a:t>porte</a:t>
            </a:r>
            <a:r>
              <a:rPr lang="en-US" dirty="0">
                <a:latin typeface="Arial"/>
                <a:cs typeface="Arial"/>
              </a:rPr>
              <a:t> </a:t>
            </a:r>
            <a:r>
              <a:rPr lang="en-US" dirty="0" err="1">
                <a:latin typeface="Arial"/>
                <a:cs typeface="Arial"/>
              </a:rPr>
              <a:t>étroite</a:t>
            </a:r>
            <a:r>
              <a:rPr lang="en-US" dirty="0">
                <a:latin typeface="Arial"/>
                <a:cs typeface="Arial"/>
              </a:rPr>
              <a:t> que nous </a:t>
            </a:r>
            <a:r>
              <a:rPr lang="en-US" dirty="0" err="1">
                <a:latin typeface="Arial"/>
                <a:cs typeface="Arial"/>
              </a:rPr>
              <a:t>entrons</a:t>
            </a:r>
            <a:r>
              <a:rPr lang="en-US" dirty="0">
                <a:latin typeface="Arial"/>
                <a:cs typeface="Arial"/>
              </a:rPr>
              <a:t> dans le </a:t>
            </a:r>
            <a:r>
              <a:rPr lang="en-US" dirty="0" err="1">
                <a:latin typeface="Arial"/>
                <a:cs typeface="Arial"/>
              </a:rPr>
              <a:t>Royaume</a:t>
            </a:r>
            <a:r>
              <a:rPr lang="en-US" dirty="0">
                <a:latin typeface="Arial"/>
                <a:cs typeface="Arial"/>
              </a:rPr>
              <a:t> des </a:t>
            </a:r>
            <a:r>
              <a:rPr lang="en-US" dirty="0" err="1">
                <a:latin typeface="Arial"/>
                <a:cs typeface="Arial"/>
              </a:rPr>
              <a:t>Cieux</a:t>
            </a:r>
            <a:r>
              <a:rPr lang="en-US" dirty="0">
                <a:latin typeface="Arial"/>
                <a:cs typeface="Arial"/>
              </a:rPr>
              <a:t>. </a:t>
            </a:r>
            <a:r>
              <a:rPr lang="en-US" dirty="0" err="1">
                <a:latin typeface="Arial"/>
                <a:cs typeface="Arial"/>
              </a:rPr>
              <a:t>C’est</a:t>
            </a:r>
            <a:r>
              <a:rPr lang="en-US" dirty="0">
                <a:latin typeface="Arial"/>
                <a:cs typeface="Arial"/>
              </a:rPr>
              <a:t> dans de très </a:t>
            </a:r>
            <a:r>
              <a:rPr lang="en-US" dirty="0" err="1">
                <a:latin typeface="Arial"/>
                <a:cs typeface="Arial"/>
              </a:rPr>
              <a:t>grandes</a:t>
            </a:r>
            <a:r>
              <a:rPr lang="en-US" dirty="0">
                <a:latin typeface="Arial"/>
                <a:cs typeface="Arial"/>
              </a:rPr>
              <a:t> </a:t>
            </a:r>
            <a:r>
              <a:rPr lang="en-US" dirty="0" err="1">
                <a:latin typeface="Arial"/>
                <a:cs typeface="Arial"/>
              </a:rPr>
              <a:t>épreuves</a:t>
            </a:r>
            <a:r>
              <a:rPr lang="en-US" dirty="0">
                <a:latin typeface="Arial"/>
                <a:cs typeface="Arial"/>
              </a:rPr>
              <a:t> que </a:t>
            </a:r>
            <a:r>
              <a:rPr lang="en-US" dirty="0" err="1">
                <a:latin typeface="Arial"/>
                <a:cs typeface="Arial"/>
              </a:rPr>
              <a:t>naissent</a:t>
            </a:r>
            <a:r>
              <a:rPr lang="en-US" dirty="0">
                <a:latin typeface="Arial"/>
                <a:cs typeface="Arial"/>
              </a:rPr>
              <a:t> les hommes [femmes] de Dieu.</a:t>
            </a:r>
          </a:p>
          <a:p>
            <a:pPr marL="0" indent="0">
              <a:buNone/>
            </a:pPr>
            <a:r>
              <a:rPr lang="en-US" dirty="0">
                <a:latin typeface="Arial"/>
                <a:cs typeface="Arial"/>
              </a:rPr>
              <a:t>Seigneur, </a:t>
            </a:r>
            <a:r>
              <a:rPr lang="en-US" dirty="0" err="1">
                <a:latin typeface="Arial"/>
                <a:cs typeface="Arial"/>
              </a:rPr>
              <a:t>fais</a:t>
            </a:r>
            <a:r>
              <a:rPr lang="en-US" dirty="0">
                <a:latin typeface="Arial"/>
                <a:cs typeface="Arial"/>
              </a:rPr>
              <a:t> de moi un </a:t>
            </a:r>
            <a:r>
              <a:rPr lang="en-US" dirty="0" err="1">
                <a:latin typeface="Arial"/>
                <a:cs typeface="Arial"/>
              </a:rPr>
              <a:t>tel</a:t>
            </a:r>
            <a:r>
              <a:rPr lang="en-US" dirty="0">
                <a:latin typeface="Arial"/>
                <a:cs typeface="Arial"/>
              </a:rPr>
              <a:t> homme [</a:t>
            </a:r>
            <a:r>
              <a:rPr lang="en-US" dirty="0" err="1">
                <a:latin typeface="Arial"/>
                <a:cs typeface="Arial"/>
              </a:rPr>
              <a:t>une</a:t>
            </a:r>
            <a:r>
              <a:rPr lang="en-US" dirty="0">
                <a:latin typeface="Arial"/>
                <a:cs typeface="Arial"/>
              </a:rPr>
              <a:t> </a:t>
            </a:r>
            <a:r>
              <a:rPr lang="en-US" dirty="0" err="1">
                <a:latin typeface="Arial"/>
                <a:cs typeface="Arial"/>
              </a:rPr>
              <a:t>telle</a:t>
            </a:r>
            <a:r>
              <a:rPr lang="en-US" dirty="0">
                <a:latin typeface="Arial"/>
                <a:cs typeface="Arial"/>
              </a:rPr>
              <a:t> femme].</a:t>
            </a:r>
            <a:r>
              <a:rPr lang="fr-FR" dirty="0"/>
              <a:t> »</a:t>
            </a:r>
            <a:endParaRPr lang="en-US" sz="1800" dirty="0">
              <a:latin typeface="Arial"/>
              <a:cs typeface="Arial"/>
            </a:endParaRPr>
          </a:p>
        </p:txBody>
      </p:sp>
    </p:spTree>
    <p:extLst>
      <p:ext uri="{BB962C8B-B14F-4D97-AF65-F5344CB8AC3E}">
        <p14:creationId xmlns:p14="http://schemas.microsoft.com/office/powerpoint/2010/main" val="1353850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348E-65D1-C52F-00A6-59878856964A}"/>
              </a:ext>
            </a:extLst>
          </p:cNvPr>
          <p:cNvSpPr>
            <a:spLocks noGrp="1"/>
          </p:cNvSpPr>
          <p:nvPr>
            <p:ph type="title"/>
          </p:nvPr>
        </p:nvSpPr>
        <p:spPr>
          <a:xfrm>
            <a:off x="1609724" y="365125"/>
            <a:ext cx="10254228" cy="1293345"/>
          </a:xfrm>
        </p:spPr>
        <p:txBody>
          <a:bodyPr>
            <a:normAutofit/>
          </a:bodyPr>
          <a:lstStyle/>
          <a:p>
            <a:r>
              <a:rPr lang="en-US" dirty="0" err="1"/>
              <a:t>Vidéo</a:t>
            </a:r>
            <a:endParaRPr lang="en-US" dirty="0"/>
          </a:p>
        </p:txBody>
      </p:sp>
      <p:sp>
        <p:nvSpPr>
          <p:cNvPr id="3" name="Content Placeholder 2">
            <a:extLst>
              <a:ext uri="{FF2B5EF4-FFF2-40B4-BE49-F238E27FC236}">
                <a16:creationId xmlns:a16="http://schemas.microsoft.com/office/drawing/2014/main" id="{4A1D29FC-3744-E073-AFC7-5FFE1A16D1C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36378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199F81A-5393-0D25-941A-7E3528BC3461}"/>
              </a:ext>
            </a:extLst>
          </p:cNvPr>
          <p:cNvPicPr>
            <a:picLocks noGrp="1" noChangeAspect="1"/>
          </p:cNvPicPr>
          <p:nvPr>
            <p:ph idx="1"/>
          </p:nvPr>
        </p:nvPicPr>
        <p:blipFill rotWithShape="1">
          <a:blip r:embed="rId2"/>
          <a:srcRect t="11678" b="3947"/>
          <a:stretch/>
        </p:blipFill>
        <p:spPr>
          <a:xfrm>
            <a:off x="0" y="0"/>
            <a:ext cx="12192000" cy="6858000"/>
          </a:xfrm>
        </p:spPr>
      </p:pic>
      <p:sp>
        <p:nvSpPr>
          <p:cNvPr id="8" name="Rectangle 7">
            <a:extLst>
              <a:ext uri="{FF2B5EF4-FFF2-40B4-BE49-F238E27FC236}">
                <a16:creationId xmlns:a16="http://schemas.microsoft.com/office/drawing/2014/main" id="{1BD0F987-7F08-9AE8-8E29-D1C4ACB195AA}"/>
              </a:ext>
            </a:extLst>
          </p:cNvPr>
          <p:cNvSpPr/>
          <p:nvPr/>
        </p:nvSpPr>
        <p:spPr>
          <a:xfrm rot="16200000">
            <a:off x="0" y="-1"/>
            <a:ext cx="6858001" cy="6858000"/>
          </a:xfrm>
          <a:prstGeom prst="rect">
            <a:avLst/>
          </a:prstGeom>
          <a:gradFill>
            <a:gsLst>
              <a:gs pos="1700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Picture 4">
            <a:extLst>
              <a:ext uri="{FF2B5EF4-FFF2-40B4-BE49-F238E27FC236}">
                <a16:creationId xmlns:a16="http://schemas.microsoft.com/office/drawing/2014/main" id="{701B7A04-4E90-48BF-789D-1CCAD1F3C261}"/>
              </a:ext>
            </a:extLst>
          </p:cNvPr>
          <p:cNvPicPr>
            <a:picLocks noChangeAspect="1"/>
          </p:cNvPicPr>
          <p:nvPr/>
        </p:nvPicPr>
        <p:blipFill>
          <a:blip r:embed="rId3"/>
          <a:stretch>
            <a:fillRect/>
          </a:stretch>
        </p:blipFill>
        <p:spPr>
          <a:xfrm>
            <a:off x="442327" y="2611359"/>
            <a:ext cx="4246703" cy="1635282"/>
          </a:xfrm>
          <a:prstGeom prst="rect">
            <a:avLst/>
          </a:prstGeom>
        </p:spPr>
      </p:pic>
      <p:sp>
        <p:nvSpPr>
          <p:cNvPr id="7" name="Rectangle 6">
            <a:extLst>
              <a:ext uri="{FF2B5EF4-FFF2-40B4-BE49-F238E27FC236}">
                <a16:creationId xmlns:a16="http://schemas.microsoft.com/office/drawing/2014/main" id="{60E0B5D4-2664-E404-5CEC-35CFC93D2820}"/>
              </a:ext>
            </a:extLst>
          </p:cNvPr>
          <p:cNvSpPr/>
          <p:nvPr/>
        </p:nvSpPr>
        <p:spPr>
          <a:xfrm>
            <a:off x="1497552" y="5741043"/>
            <a:ext cx="10252122" cy="746566"/>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a:cs typeface="Arial"/>
              </a:rPr>
              <a:t>TEMPS DE PRIÈRE POUR L’AFRIQUE SUBSAHARIENNE</a:t>
            </a:r>
            <a:endParaRPr lang="fr-FR" sz="2800" b="1" dirty="0"/>
          </a:p>
        </p:txBody>
      </p:sp>
      <p:pic>
        <p:nvPicPr>
          <p:cNvPr id="9" name="Espace réservé du contenu 8" descr="Une image contenant blanc, clipart, Graphique, symbole&#10;&#10;Description générée automatiquement">
            <a:extLst>
              <a:ext uri="{FF2B5EF4-FFF2-40B4-BE49-F238E27FC236}">
                <a16:creationId xmlns:a16="http://schemas.microsoft.com/office/drawing/2014/main" id="{369CA6E0-B3A3-B583-9DB3-B4BB916930D3}"/>
              </a:ext>
            </a:extLst>
          </p:cNvPr>
          <p:cNvPicPr>
            <a:picLocks noChangeAspect="1"/>
          </p:cNvPicPr>
          <p:nvPr/>
        </p:nvPicPr>
        <p:blipFill>
          <a:blip r:embed="rId4">
            <a:duotone>
              <a:prstClr val="black"/>
              <a:srgbClr val="6B3267">
                <a:tint val="45000"/>
                <a:satMod val="400000"/>
              </a:srgbClr>
            </a:duotone>
            <a:alphaModFix/>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tretch>
            <a:fillRect/>
          </a:stretch>
        </p:blipFill>
        <p:spPr>
          <a:xfrm>
            <a:off x="442327" y="5863340"/>
            <a:ext cx="723533" cy="538731"/>
          </a:xfrm>
          <a:prstGeom prst="rect">
            <a:avLst/>
          </a:prstGeom>
        </p:spPr>
      </p:pic>
    </p:spTree>
    <p:extLst>
      <p:ext uri="{BB962C8B-B14F-4D97-AF65-F5344CB8AC3E}">
        <p14:creationId xmlns:p14="http://schemas.microsoft.com/office/powerpoint/2010/main" val="200525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E223F-D0FE-599E-FE3E-1E29B4CA58A4}"/>
              </a:ext>
            </a:extLst>
          </p:cNvPr>
          <p:cNvSpPr>
            <a:spLocks noGrp="1"/>
          </p:cNvSpPr>
          <p:nvPr>
            <p:ph idx="1"/>
          </p:nvPr>
        </p:nvSpPr>
        <p:spPr>
          <a:xfrm>
            <a:off x="1805651" y="1041722"/>
            <a:ext cx="10058298" cy="5683169"/>
          </a:xfrm>
        </p:spPr>
        <p:txBody>
          <a:bodyPr vert="horz" lIns="91440" tIns="45720" rIns="91440" bIns="45720" rtlCol="0" anchor="t">
            <a:normAutofit lnSpcReduction="10000"/>
          </a:bodyPr>
          <a:lstStyle/>
          <a:p>
            <a:r>
              <a:rPr lang="en-US" sz="2400" b="1" dirty="0">
                <a:latin typeface="Arial"/>
                <a:cs typeface="Arial"/>
              </a:rPr>
              <a:t>Merci Seigneur </a:t>
            </a:r>
            <a:r>
              <a:rPr lang="en-US" sz="2400" b="1" dirty="0" err="1">
                <a:latin typeface="Arial"/>
                <a:cs typeface="Arial"/>
              </a:rPr>
              <a:t>d’avoir</a:t>
            </a:r>
            <a:r>
              <a:rPr lang="en-US" sz="2400" b="1" dirty="0">
                <a:latin typeface="Arial"/>
                <a:cs typeface="Arial"/>
              </a:rPr>
              <a:t> </a:t>
            </a:r>
            <a:r>
              <a:rPr lang="en-US" sz="2400" b="1" dirty="0" err="1">
                <a:latin typeface="Arial"/>
                <a:cs typeface="Arial"/>
              </a:rPr>
              <a:t>transformé</a:t>
            </a:r>
            <a:r>
              <a:rPr lang="en-US" sz="2400" b="1" dirty="0">
                <a:latin typeface="Arial"/>
                <a:cs typeface="Arial"/>
              </a:rPr>
              <a:t> le </a:t>
            </a:r>
            <a:r>
              <a:rPr lang="en-US" sz="2400" b="1" dirty="0" err="1">
                <a:latin typeface="Arial"/>
                <a:cs typeface="Arial"/>
              </a:rPr>
              <a:t>cœur</a:t>
            </a:r>
            <a:r>
              <a:rPr lang="en-US" sz="2400" b="1" dirty="0">
                <a:latin typeface="Arial"/>
                <a:cs typeface="Arial"/>
              </a:rPr>
              <a:t> </a:t>
            </a:r>
            <a:r>
              <a:rPr lang="en-US" sz="2400" b="1" dirty="0" err="1">
                <a:latin typeface="Arial"/>
                <a:cs typeface="Arial"/>
              </a:rPr>
              <a:t>d’Ayuba</a:t>
            </a:r>
            <a:r>
              <a:rPr lang="en-US" sz="2400" dirty="0">
                <a:latin typeface="Arial"/>
                <a:cs typeface="Arial"/>
              </a:rPr>
              <a:t>. Merci </a:t>
            </a:r>
            <a:r>
              <a:rPr lang="en-US" sz="2400" dirty="0" err="1">
                <a:latin typeface="Arial"/>
                <a:cs typeface="Arial"/>
              </a:rPr>
              <a:t>d’avoir</a:t>
            </a:r>
            <a:r>
              <a:rPr lang="en-US" sz="2400" dirty="0">
                <a:latin typeface="Arial"/>
                <a:cs typeface="Arial"/>
              </a:rPr>
              <a:t> </a:t>
            </a:r>
            <a:r>
              <a:rPr lang="en-US" sz="2400" dirty="0" err="1">
                <a:latin typeface="Arial"/>
                <a:cs typeface="Arial"/>
              </a:rPr>
              <a:t>éradiqué</a:t>
            </a:r>
            <a:r>
              <a:rPr lang="en-US" sz="2400" dirty="0">
                <a:latin typeface="Arial"/>
                <a:cs typeface="Arial"/>
              </a:rPr>
              <a:t> les </a:t>
            </a:r>
            <a:r>
              <a:rPr lang="en-US" sz="2400" dirty="0" err="1">
                <a:latin typeface="Arial"/>
                <a:cs typeface="Arial"/>
              </a:rPr>
              <a:t>racines</a:t>
            </a:r>
            <a:r>
              <a:rPr lang="en-US" sz="2400" dirty="0">
                <a:latin typeface="Arial"/>
                <a:cs typeface="Arial"/>
              </a:rPr>
              <a:t> </a:t>
            </a:r>
            <a:r>
              <a:rPr lang="en-US" sz="2400" dirty="0" err="1">
                <a:latin typeface="Arial"/>
                <a:cs typeface="Arial"/>
              </a:rPr>
              <a:t>d’amertume</a:t>
            </a:r>
            <a:r>
              <a:rPr lang="en-US" sz="2400" dirty="0">
                <a:latin typeface="Arial"/>
                <a:cs typeface="Arial"/>
              </a:rPr>
              <a:t> </a:t>
            </a:r>
            <a:r>
              <a:rPr lang="en-US" sz="2400" dirty="0" err="1">
                <a:latin typeface="Arial"/>
                <a:cs typeface="Arial"/>
              </a:rPr>
              <a:t>afin</a:t>
            </a:r>
            <a:r>
              <a:rPr lang="en-US" sz="2400" dirty="0">
                <a:latin typeface="Arial"/>
                <a:cs typeface="Arial"/>
              </a:rPr>
              <a:t> </a:t>
            </a:r>
            <a:r>
              <a:rPr lang="en-US" sz="2400" dirty="0" err="1">
                <a:latin typeface="Arial"/>
                <a:cs typeface="Arial"/>
              </a:rPr>
              <a:t>qu’il</a:t>
            </a:r>
            <a:r>
              <a:rPr lang="en-US" sz="2400" dirty="0">
                <a:latin typeface="Arial"/>
                <a:cs typeface="Arial"/>
              </a:rPr>
              <a:t> </a:t>
            </a:r>
            <a:r>
              <a:rPr lang="en-US" sz="2400" dirty="0" err="1">
                <a:latin typeface="Arial"/>
                <a:cs typeface="Arial"/>
              </a:rPr>
              <a:t>connaisse</a:t>
            </a:r>
            <a:r>
              <a:rPr lang="en-US" sz="2400" dirty="0">
                <a:latin typeface="Arial"/>
                <a:cs typeface="Arial"/>
              </a:rPr>
              <a:t> </a:t>
            </a:r>
            <a:r>
              <a:rPr lang="en-US" sz="2400" dirty="0" err="1">
                <a:latin typeface="Arial"/>
                <a:cs typeface="Arial"/>
              </a:rPr>
              <a:t>pleinement</a:t>
            </a:r>
            <a:r>
              <a:rPr lang="en-US" sz="2400" dirty="0">
                <a:latin typeface="Arial"/>
                <a:cs typeface="Arial"/>
              </a:rPr>
              <a:t> les </a:t>
            </a:r>
            <a:r>
              <a:rPr lang="en-US" sz="2400" dirty="0" err="1">
                <a:latin typeface="Arial"/>
                <a:cs typeface="Arial"/>
              </a:rPr>
              <a:t>bienfaits</a:t>
            </a:r>
            <a:r>
              <a:rPr lang="en-US" sz="2400" dirty="0">
                <a:latin typeface="Arial"/>
                <a:cs typeface="Arial"/>
              </a:rPr>
              <a:t> de ta grâce.</a:t>
            </a:r>
          </a:p>
          <a:p>
            <a:endParaRPr lang="en-US" sz="2400" dirty="0">
              <a:latin typeface="Arial"/>
              <a:cs typeface="Arial"/>
            </a:endParaRPr>
          </a:p>
          <a:p>
            <a:r>
              <a:rPr lang="en-US" sz="2400" b="1" dirty="0">
                <a:latin typeface="Arial"/>
                <a:cs typeface="Arial"/>
              </a:rPr>
              <a:t>Seigneur, nous </a:t>
            </a:r>
            <a:r>
              <a:rPr lang="en-US" sz="2400" b="1" dirty="0" err="1">
                <a:latin typeface="Arial"/>
                <a:cs typeface="Arial"/>
              </a:rPr>
              <a:t>te</a:t>
            </a:r>
            <a:r>
              <a:rPr lang="en-US" sz="2400" b="1" dirty="0">
                <a:latin typeface="Arial"/>
                <a:cs typeface="Arial"/>
              </a:rPr>
              <a:t> </a:t>
            </a:r>
            <a:r>
              <a:rPr lang="en-US" sz="2400" b="1" dirty="0" err="1">
                <a:latin typeface="Arial"/>
                <a:cs typeface="Arial"/>
              </a:rPr>
              <a:t>demandons</a:t>
            </a:r>
            <a:r>
              <a:rPr lang="en-US" sz="2400" b="1" dirty="0">
                <a:latin typeface="Arial"/>
                <a:cs typeface="Arial"/>
              </a:rPr>
              <a:t> de </a:t>
            </a:r>
            <a:r>
              <a:rPr lang="en-US" sz="2400" b="1" dirty="0" err="1">
                <a:latin typeface="Arial"/>
                <a:cs typeface="Arial"/>
              </a:rPr>
              <a:t>subvenir</a:t>
            </a:r>
            <a:r>
              <a:rPr lang="en-US" sz="2400" b="1" dirty="0">
                <a:latin typeface="Arial"/>
                <a:cs typeface="Arial"/>
              </a:rPr>
              <a:t> aux </a:t>
            </a:r>
            <a:r>
              <a:rPr lang="en-US" sz="2400" b="1" dirty="0" err="1">
                <a:latin typeface="Arial"/>
                <a:cs typeface="Arial"/>
              </a:rPr>
              <a:t>besoins</a:t>
            </a:r>
            <a:r>
              <a:rPr lang="en-US" sz="2400" b="1" dirty="0">
                <a:latin typeface="Arial"/>
                <a:cs typeface="Arial"/>
              </a:rPr>
              <a:t> de Gertrude et de </a:t>
            </a:r>
            <a:r>
              <a:rPr lang="en-US" sz="2400" b="1" dirty="0" err="1">
                <a:latin typeface="Arial"/>
                <a:cs typeface="Arial"/>
              </a:rPr>
              <a:t>ses</a:t>
            </a:r>
            <a:r>
              <a:rPr lang="en-US" sz="2400" b="1" dirty="0">
                <a:latin typeface="Arial"/>
                <a:cs typeface="Arial"/>
              </a:rPr>
              <a:t> enfants. </a:t>
            </a:r>
            <a:r>
              <a:rPr lang="en-US" sz="2400" dirty="0" err="1">
                <a:latin typeface="Arial"/>
                <a:cs typeface="Arial"/>
              </a:rPr>
              <a:t>Soulage</a:t>
            </a:r>
            <a:r>
              <a:rPr lang="en-US" sz="2400" dirty="0">
                <a:latin typeface="Arial"/>
                <a:cs typeface="Arial"/>
              </a:rPr>
              <a:t> la </a:t>
            </a:r>
            <a:r>
              <a:rPr lang="en-US" sz="2400" dirty="0" err="1">
                <a:latin typeface="Arial"/>
                <a:cs typeface="Arial"/>
              </a:rPr>
              <a:t>douleur</a:t>
            </a:r>
            <a:r>
              <a:rPr lang="en-US" sz="2400" dirty="0">
                <a:latin typeface="Arial"/>
                <a:cs typeface="Arial"/>
              </a:rPr>
              <a:t> </a:t>
            </a:r>
            <a:r>
              <a:rPr lang="en-US" sz="2400" dirty="0" err="1">
                <a:latin typeface="Arial"/>
                <a:cs typeface="Arial"/>
              </a:rPr>
              <a:t>causée</a:t>
            </a:r>
            <a:r>
              <a:rPr lang="en-US" sz="2400" dirty="0">
                <a:latin typeface="Arial"/>
                <a:cs typeface="Arial"/>
              </a:rPr>
              <a:t> par </a:t>
            </a:r>
            <a:r>
              <a:rPr lang="en-US" sz="2400" dirty="0" err="1">
                <a:latin typeface="Arial"/>
                <a:cs typeface="Arial"/>
              </a:rPr>
              <a:t>ses</a:t>
            </a:r>
            <a:r>
              <a:rPr lang="en-US" sz="2400" dirty="0">
                <a:latin typeface="Arial"/>
                <a:cs typeface="Arial"/>
              </a:rPr>
              <a:t> </a:t>
            </a:r>
            <a:r>
              <a:rPr lang="en-US" sz="2400" dirty="0" err="1">
                <a:latin typeface="Arial"/>
                <a:cs typeface="Arial"/>
              </a:rPr>
              <a:t>blessures</a:t>
            </a:r>
            <a:r>
              <a:rPr lang="en-US" sz="2400" dirty="0">
                <a:latin typeface="Arial"/>
                <a:cs typeface="Arial"/>
              </a:rPr>
              <a:t> physiques et </a:t>
            </a:r>
            <a:r>
              <a:rPr lang="en-US" sz="2400" dirty="0" err="1">
                <a:latin typeface="Arial"/>
                <a:cs typeface="Arial"/>
              </a:rPr>
              <a:t>psychologiques</a:t>
            </a:r>
            <a:r>
              <a:rPr lang="en-US" sz="2400" dirty="0">
                <a:latin typeface="Arial"/>
                <a:cs typeface="Arial"/>
              </a:rPr>
              <a:t>.</a:t>
            </a:r>
          </a:p>
          <a:p>
            <a:endParaRPr lang="en-US" sz="2400" dirty="0">
              <a:latin typeface="Arial"/>
              <a:cs typeface="Arial"/>
            </a:endParaRPr>
          </a:p>
          <a:p>
            <a:r>
              <a:rPr lang="en-US" sz="2400" b="1" dirty="0">
                <a:latin typeface="Arial"/>
                <a:cs typeface="Arial"/>
              </a:rPr>
              <a:t>Notre Dieu, nous </a:t>
            </a:r>
            <a:r>
              <a:rPr lang="en-US" sz="2400" b="1" dirty="0" err="1">
                <a:latin typeface="Arial"/>
                <a:cs typeface="Arial"/>
              </a:rPr>
              <a:t>te</a:t>
            </a:r>
            <a:r>
              <a:rPr lang="en-US" sz="2400" b="1" dirty="0">
                <a:latin typeface="Arial"/>
                <a:cs typeface="Arial"/>
              </a:rPr>
              <a:t> prions de fortifier le </a:t>
            </a:r>
            <a:r>
              <a:rPr lang="en-US" sz="2400" b="1" dirty="0" err="1">
                <a:latin typeface="Arial"/>
                <a:cs typeface="Arial"/>
              </a:rPr>
              <a:t>pasteur</a:t>
            </a:r>
            <a:r>
              <a:rPr lang="en-US" sz="2400" b="1" dirty="0">
                <a:latin typeface="Arial"/>
                <a:cs typeface="Arial"/>
              </a:rPr>
              <a:t> Jean. </a:t>
            </a:r>
            <a:r>
              <a:rPr lang="en-US" sz="2400" dirty="0">
                <a:latin typeface="Arial"/>
                <a:cs typeface="Arial"/>
              </a:rPr>
              <a:t>Donne à </a:t>
            </a:r>
            <a:r>
              <a:rPr lang="en-US" sz="2400" dirty="0" err="1">
                <a:latin typeface="Arial"/>
                <a:cs typeface="Arial"/>
              </a:rPr>
              <a:t>cet</a:t>
            </a:r>
            <a:r>
              <a:rPr lang="en-US" sz="2400" dirty="0">
                <a:latin typeface="Arial"/>
                <a:cs typeface="Arial"/>
              </a:rPr>
              <a:t> homme de </a:t>
            </a:r>
            <a:r>
              <a:rPr lang="en-US" sz="2400" dirty="0" err="1">
                <a:latin typeface="Arial"/>
                <a:cs typeface="Arial"/>
              </a:rPr>
              <a:t>retrouver</a:t>
            </a:r>
            <a:r>
              <a:rPr lang="en-US" sz="2400" dirty="0">
                <a:latin typeface="Arial"/>
                <a:cs typeface="Arial"/>
              </a:rPr>
              <a:t> </a:t>
            </a:r>
            <a:r>
              <a:rPr lang="en-US" sz="2400" dirty="0" err="1">
                <a:latin typeface="Arial"/>
                <a:cs typeface="Arial"/>
              </a:rPr>
              <a:t>pleinement</a:t>
            </a:r>
            <a:r>
              <a:rPr lang="en-US" sz="2400" dirty="0">
                <a:latin typeface="Arial"/>
                <a:cs typeface="Arial"/>
              </a:rPr>
              <a:t> </a:t>
            </a:r>
            <a:r>
              <a:rPr lang="en-US" sz="2400" dirty="0" err="1">
                <a:latin typeface="Arial"/>
                <a:cs typeface="Arial"/>
              </a:rPr>
              <a:t>ses</a:t>
            </a:r>
            <a:r>
              <a:rPr lang="en-US" sz="2400" dirty="0">
                <a:latin typeface="Arial"/>
                <a:cs typeface="Arial"/>
              </a:rPr>
              <a:t> </a:t>
            </a:r>
            <a:r>
              <a:rPr lang="en-US" sz="2400" dirty="0" err="1">
                <a:latin typeface="Arial"/>
                <a:cs typeface="Arial"/>
              </a:rPr>
              <a:t>fonctions</a:t>
            </a:r>
            <a:r>
              <a:rPr lang="en-US" sz="2400" dirty="0">
                <a:latin typeface="Arial"/>
                <a:cs typeface="Arial"/>
              </a:rPr>
              <a:t> pour </a:t>
            </a:r>
            <a:r>
              <a:rPr lang="en-US" sz="2400" dirty="0" err="1">
                <a:latin typeface="Arial"/>
                <a:cs typeface="Arial"/>
              </a:rPr>
              <a:t>partager</a:t>
            </a:r>
            <a:r>
              <a:rPr lang="en-US" sz="2400" dirty="0">
                <a:latin typeface="Arial"/>
                <a:cs typeface="Arial"/>
              </a:rPr>
              <a:t> Ta parole et </a:t>
            </a:r>
            <a:r>
              <a:rPr lang="en-US" sz="2400" dirty="0" err="1">
                <a:latin typeface="Arial"/>
                <a:cs typeface="Arial"/>
              </a:rPr>
              <a:t>permettre</a:t>
            </a:r>
            <a:r>
              <a:rPr lang="en-US" sz="2400" dirty="0">
                <a:latin typeface="Arial"/>
                <a:cs typeface="Arial"/>
              </a:rPr>
              <a:t> à </a:t>
            </a:r>
            <a:r>
              <a:rPr lang="en-US" sz="2400" dirty="0" err="1">
                <a:latin typeface="Arial"/>
                <a:cs typeface="Arial"/>
              </a:rPr>
              <a:t>l’Église</a:t>
            </a:r>
            <a:r>
              <a:rPr lang="en-US" sz="2400" dirty="0">
                <a:latin typeface="Arial"/>
                <a:cs typeface="Arial"/>
              </a:rPr>
              <a:t> de continuer de </a:t>
            </a:r>
            <a:r>
              <a:rPr lang="en-US" sz="2400" dirty="0" err="1">
                <a:latin typeface="Arial"/>
                <a:cs typeface="Arial"/>
              </a:rPr>
              <a:t>briller</a:t>
            </a:r>
            <a:r>
              <a:rPr lang="en-US" sz="2400" dirty="0">
                <a:latin typeface="Arial"/>
                <a:cs typeface="Arial"/>
              </a:rPr>
              <a:t> au </a:t>
            </a:r>
            <a:r>
              <a:rPr lang="en-US" sz="2400" dirty="0" err="1">
                <a:latin typeface="Arial"/>
                <a:cs typeface="Arial"/>
              </a:rPr>
              <a:t>Nigéria</a:t>
            </a:r>
            <a:r>
              <a:rPr lang="en-US" sz="2400" dirty="0">
                <a:latin typeface="Arial"/>
                <a:cs typeface="Arial"/>
              </a:rPr>
              <a:t>.</a:t>
            </a:r>
          </a:p>
          <a:p>
            <a:endParaRPr lang="en-US" sz="2400" dirty="0">
              <a:latin typeface="Arial"/>
              <a:cs typeface="Arial"/>
            </a:endParaRPr>
          </a:p>
          <a:p>
            <a:r>
              <a:rPr lang="en-US" sz="2400" b="1" dirty="0">
                <a:latin typeface="Arial"/>
                <a:cs typeface="Arial"/>
              </a:rPr>
              <a:t>Prions pour que Dieu </a:t>
            </a:r>
            <a:r>
              <a:rPr lang="en-US" sz="2400" b="1" dirty="0" err="1">
                <a:latin typeface="Arial"/>
                <a:cs typeface="Arial"/>
              </a:rPr>
              <a:t>relève</a:t>
            </a:r>
            <a:r>
              <a:rPr lang="en-US" sz="2400" b="1" dirty="0">
                <a:latin typeface="Arial"/>
                <a:cs typeface="Arial"/>
              </a:rPr>
              <a:t> </a:t>
            </a:r>
            <a:r>
              <a:rPr lang="en-US" sz="2400" b="1" dirty="0" err="1">
                <a:latin typeface="Arial"/>
                <a:cs typeface="Arial"/>
              </a:rPr>
              <a:t>toutes</a:t>
            </a:r>
            <a:r>
              <a:rPr lang="en-US" sz="2400" b="1" dirty="0">
                <a:latin typeface="Arial"/>
                <a:cs typeface="Arial"/>
              </a:rPr>
              <a:t> les </a:t>
            </a:r>
            <a:r>
              <a:rPr lang="en-US" sz="2400" b="1" dirty="0" err="1">
                <a:latin typeface="Arial"/>
                <a:cs typeface="Arial"/>
              </a:rPr>
              <a:t>jeunes</a:t>
            </a:r>
            <a:r>
              <a:rPr lang="en-US" sz="2400" b="1" dirty="0">
                <a:latin typeface="Arial"/>
                <a:cs typeface="Arial"/>
              </a:rPr>
              <a:t> filles qui </a:t>
            </a:r>
            <a:r>
              <a:rPr lang="en-US" sz="2400" b="1" dirty="0" err="1">
                <a:latin typeface="Arial"/>
                <a:cs typeface="Arial"/>
              </a:rPr>
              <a:t>ont</a:t>
            </a:r>
            <a:r>
              <a:rPr lang="en-US" sz="2400" b="1" dirty="0">
                <a:latin typeface="Arial"/>
                <a:cs typeface="Arial"/>
              </a:rPr>
              <a:t> </a:t>
            </a:r>
            <a:r>
              <a:rPr lang="en-US" sz="2400" b="1" dirty="0" err="1">
                <a:latin typeface="Arial"/>
                <a:cs typeface="Arial"/>
              </a:rPr>
              <a:t>connu</a:t>
            </a:r>
            <a:r>
              <a:rPr lang="en-US" sz="2400" b="1" dirty="0">
                <a:latin typeface="Arial"/>
                <a:cs typeface="Arial"/>
              </a:rPr>
              <a:t> un </a:t>
            </a:r>
            <a:r>
              <a:rPr lang="en-US" sz="2400" b="1" dirty="0" err="1">
                <a:latin typeface="Arial"/>
                <a:cs typeface="Arial"/>
              </a:rPr>
              <a:t>parcours</a:t>
            </a:r>
            <a:r>
              <a:rPr lang="en-US" sz="2400" b="1" dirty="0">
                <a:latin typeface="Arial"/>
                <a:cs typeface="Arial"/>
              </a:rPr>
              <a:t> </a:t>
            </a:r>
            <a:r>
              <a:rPr lang="en-US" sz="2400" b="1" dirty="0" err="1">
                <a:latin typeface="Arial"/>
                <a:cs typeface="Arial"/>
              </a:rPr>
              <a:t>similaire</a:t>
            </a:r>
            <a:r>
              <a:rPr lang="en-US" sz="2400" b="1" dirty="0">
                <a:latin typeface="Arial"/>
                <a:cs typeface="Arial"/>
              </a:rPr>
              <a:t> à </a:t>
            </a:r>
            <a:r>
              <a:rPr lang="en-US" sz="2400" b="1" dirty="0" err="1">
                <a:latin typeface="Arial"/>
                <a:cs typeface="Arial"/>
              </a:rPr>
              <a:t>celui</a:t>
            </a:r>
            <a:r>
              <a:rPr lang="en-US" sz="2400" b="1" dirty="0">
                <a:latin typeface="Arial"/>
                <a:cs typeface="Arial"/>
              </a:rPr>
              <a:t> de Mary. </a:t>
            </a:r>
            <a:r>
              <a:rPr lang="en-US" sz="2400" dirty="0">
                <a:latin typeface="Arial"/>
                <a:cs typeface="Arial"/>
              </a:rPr>
              <a:t>Seigneur, </a:t>
            </a:r>
            <a:r>
              <a:rPr lang="en-US" sz="2400" dirty="0" err="1">
                <a:latin typeface="Arial"/>
                <a:cs typeface="Arial"/>
              </a:rPr>
              <a:t>entoure</a:t>
            </a:r>
            <a:r>
              <a:rPr lang="en-US" sz="2400" dirty="0">
                <a:latin typeface="Arial"/>
                <a:cs typeface="Arial"/>
              </a:rPr>
              <a:t> les </a:t>
            </a:r>
            <a:r>
              <a:rPr lang="en-US" sz="2400" dirty="0" err="1">
                <a:latin typeface="Arial"/>
                <a:cs typeface="Arial"/>
              </a:rPr>
              <a:t>familles</a:t>
            </a:r>
            <a:r>
              <a:rPr lang="en-US" sz="2400" dirty="0">
                <a:latin typeface="Arial"/>
                <a:cs typeface="Arial"/>
              </a:rPr>
              <a:t> à qui </a:t>
            </a:r>
            <a:r>
              <a:rPr lang="en-US" sz="2400" dirty="0" err="1">
                <a:latin typeface="Arial"/>
                <a:cs typeface="Arial"/>
              </a:rPr>
              <a:t>l’on</a:t>
            </a:r>
            <a:r>
              <a:rPr lang="en-US" sz="2400" dirty="0">
                <a:latin typeface="Arial"/>
                <a:cs typeface="Arial"/>
              </a:rPr>
              <a:t> a </a:t>
            </a:r>
            <a:r>
              <a:rPr lang="en-US" sz="2400" dirty="0" err="1">
                <a:latin typeface="Arial"/>
                <a:cs typeface="Arial"/>
              </a:rPr>
              <a:t>arraché</a:t>
            </a:r>
            <a:r>
              <a:rPr lang="en-US" sz="2400" dirty="0">
                <a:latin typeface="Arial"/>
                <a:cs typeface="Arial"/>
              </a:rPr>
              <a:t> </a:t>
            </a:r>
            <a:r>
              <a:rPr lang="en-US" sz="2400" dirty="0" err="1">
                <a:latin typeface="Arial"/>
                <a:cs typeface="Arial"/>
              </a:rPr>
              <a:t>une</a:t>
            </a:r>
            <a:r>
              <a:rPr lang="en-US" sz="2400" dirty="0">
                <a:latin typeface="Arial"/>
                <a:cs typeface="Arial"/>
              </a:rPr>
              <a:t> fille et </a:t>
            </a:r>
            <a:r>
              <a:rPr lang="en-US" sz="2400" dirty="0" err="1">
                <a:latin typeface="Arial"/>
                <a:cs typeface="Arial"/>
              </a:rPr>
              <a:t>accorde-leur</a:t>
            </a:r>
            <a:r>
              <a:rPr lang="en-US" sz="2400" dirty="0">
                <a:latin typeface="Arial"/>
                <a:cs typeface="Arial"/>
              </a:rPr>
              <a:t> la </a:t>
            </a:r>
            <a:r>
              <a:rPr lang="en-US" sz="2400" dirty="0" err="1">
                <a:latin typeface="Arial"/>
                <a:cs typeface="Arial"/>
              </a:rPr>
              <a:t>paix</a:t>
            </a:r>
            <a:r>
              <a:rPr lang="en-US" sz="2400" dirty="0">
                <a:latin typeface="Arial"/>
                <a:cs typeface="Arial"/>
              </a:rPr>
              <a:t> </a:t>
            </a:r>
            <a:r>
              <a:rPr lang="en-US" sz="2400" dirty="0" err="1">
                <a:latin typeface="Arial"/>
                <a:cs typeface="Arial"/>
              </a:rPr>
              <a:t>en</a:t>
            </a:r>
            <a:r>
              <a:rPr lang="en-US" sz="2400" dirty="0">
                <a:latin typeface="Arial"/>
                <a:cs typeface="Arial"/>
              </a:rPr>
              <a:t> </a:t>
            </a:r>
            <a:r>
              <a:rPr lang="en-US" sz="2400" dirty="0" err="1">
                <a:latin typeface="Arial"/>
                <a:cs typeface="Arial"/>
              </a:rPr>
              <a:t>sachant</a:t>
            </a:r>
            <a:r>
              <a:rPr lang="en-US" sz="2400" dirty="0">
                <a:latin typeface="Arial"/>
                <a:cs typeface="Arial"/>
              </a:rPr>
              <a:t> que Tu es souverain </a:t>
            </a:r>
            <a:r>
              <a:rPr lang="en-US" sz="2400" dirty="0" err="1">
                <a:latin typeface="Arial"/>
                <a:cs typeface="Arial"/>
              </a:rPr>
              <a:t>en</a:t>
            </a:r>
            <a:r>
              <a:rPr lang="en-US" sz="2400" dirty="0">
                <a:latin typeface="Arial"/>
                <a:cs typeface="Arial"/>
              </a:rPr>
              <a:t> </a:t>
            </a:r>
            <a:r>
              <a:rPr lang="en-US" sz="2400" dirty="0" err="1">
                <a:latin typeface="Arial"/>
                <a:cs typeface="Arial"/>
              </a:rPr>
              <a:t>toute</a:t>
            </a:r>
            <a:r>
              <a:rPr lang="en-US" sz="2400" dirty="0">
                <a:latin typeface="Arial"/>
                <a:cs typeface="Arial"/>
              </a:rPr>
              <a:t> situation.</a:t>
            </a:r>
          </a:p>
        </p:txBody>
      </p:sp>
      <p:sp>
        <p:nvSpPr>
          <p:cNvPr id="4" name="Title 1">
            <a:extLst>
              <a:ext uri="{FF2B5EF4-FFF2-40B4-BE49-F238E27FC236}">
                <a16:creationId xmlns:a16="http://schemas.microsoft.com/office/drawing/2014/main" id="{BD819DEA-C282-26A0-495A-1FF99FFE3813}"/>
              </a:ext>
            </a:extLst>
          </p:cNvPr>
          <p:cNvSpPr txBox="1">
            <a:spLocks/>
          </p:cNvSpPr>
          <p:nvPr/>
        </p:nvSpPr>
        <p:spPr>
          <a:xfrm>
            <a:off x="2488556" y="249379"/>
            <a:ext cx="9375395" cy="103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B3267"/>
                </a:solidFill>
                <a:latin typeface="Arial" panose="020B0604020202020204" pitchFamily="34" charset="0"/>
                <a:ea typeface="+mj-ea"/>
                <a:cs typeface="Arial" panose="020B0604020202020204" pitchFamily="34" charset="0"/>
              </a:defRPr>
            </a:lvl1pPr>
          </a:lstStyle>
          <a:p>
            <a:r>
              <a:rPr lang="en-US" sz="3200" dirty="0" err="1">
                <a:latin typeface="Arial"/>
                <a:cs typeface="Arial"/>
              </a:rPr>
              <a:t>Sujets</a:t>
            </a:r>
            <a:r>
              <a:rPr lang="en-US" sz="3200" dirty="0">
                <a:latin typeface="Arial"/>
                <a:cs typeface="Arial"/>
              </a:rPr>
              <a:t> de </a:t>
            </a:r>
            <a:r>
              <a:rPr lang="en-US" sz="3200" dirty="0" err="1">
                <a:latin typeface="Arial"/>
                <a:cs typeface="Arial"/>
              </a:rPr>
              <a:t>prière</a:t>
            </a:r>
            <a:endParaRPr lang="en-US" sz="3200" dirty="0">
              <a:latin typeface="Arial"/>
              <a:cs typeface="Arial"/>
            </a:endParaRPr>
          </a:p>
        </p:txBody>
      </p:sp>
    </p:spTree>
    <p:extLst>
      <p:ext uri="{BB962C8B-B14F-4D97-AF65-F5344CB8AC3E}">
        <p14:creationId xmlns:p14="http://schemas.microsoft.com/office/powerpoint/2010/main" val="416088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a:extLst>
              <a:ext uri="{FF2B5EF4-FFF2-40B4-BE49-F238E27FC236}">
                <a16:creationId xmlns:a16="http://schemas.microsoft.com/office/drawing/2014/main" id="{42279B2D-D654-D41F-0A03-A42A2D6B0150}"/>
              </a:ext>
            </a:extLst>
          </p:cNvPr>
          <p:cNvSpPr>
            <a:spLocks noGrp="1"/>
          </p:cNvSpPr>
          <p:nvPr>
            <p:ph idx="1"/>
          </p:nvPr>
        </p:nvSpPr>
        <p:spPr>
          <a:xfrm>
            <a:off x="1967484" y="2609060"/>
            <a:ext cx="10144272" cy="656531"/>
          </a:xfrm>
        </p:spPr>
        <p:txBody>
          <a:bodyPr>
            <a:normAutofit/>
          </a:bodyPr>
          <a:lstStyle/>
          <a:p>
            <a:pPr marL="0" indent="0" algn="just">
              <a:buNone/>
            </a:pPr>
            <a:r>
              <a:rPr kumimoji="0" lang="fr-FR" sz="3600" b="1" i="0" u="none" strike="noStrike" kern="1200" cap="none" spc="0" normalizeH="0" baseline="0" noProof="0" dirty="0">
                <a:ln>
                  <a:noFill/>
                </a:ln>
                <a:solidFill>
                  <a:srgbClr val="8F1858"/>
                </a:solidFill>
                <a:effectLst/>
                <a:uLnTx/>
                <a:uFillTx/>
                <a:latin typeface="Rockwell" panose="02060603020205020403" pitchFamily="18" charset="0"/>
                <a:ea typeface="+mj-ea"/>
                <a:cs typeface="Arial" panose="020B0604020202020204" pitchFamily="34" charset="0"/>
              </a:rPr>
              <a:t>Notre vision : fortifier l’Église persécutée</a:t>
            </a:r>
            <a:r>
              <a:rPr lang="fr-FR" sz="1800" b="1" i="0" u="none" strike="noStrike" baseline="0" dirty="0">
                <a:solidFill>
                  <a:srgbClr val="113455"/>
                </a:solidFill>
                <a:latin typeface="Superior Title"/>
              </a:rPr>
              <a:t> </a:t>
            </a:r>
          </a:p>
          <a:p>
            <a:pPr marL="914400" lvl="2" indent="0" algn="just">
              <a:buNone/>
            </a:pPr>
            <a:endParaRPr lang="fr-FR" sz="2000" b="1" i="0" u="none" strike="noStrike" baseline="0" dirty="0">
              <a:solidFill>
                <a:srgbClr val="113455"/>
              </a:solidFill>
              <a:latin typeface="Superior Title"/>
            </a:endParaRPr>
          </a:p>
        </p:txBody>
      </p:sp>
      <p:sp>
        <p:nvSpPr>
          <p:cNvPr id="10" name="ZoneTexte 9">
            <a:extLst>
              <a:ext uri="{FF2B5EF4-FFF2-40B4-BE49-F238E27FC236}">
                <a16:creationId xmlns:a16="http://schemas.microsoft.com/office/drawing/2014/main" id="{EAC41EED-E19A-F0D2-0F3F-69EED4295F2F}"/>
              </a:ext>
            </a:extLst>
          </p:cNvPr>
          <p:cNvSpPr txBox="1"/>
          <p:nvPr/>
        </p:nvSpPr>
        <p:spPr>
          <a:xfrm>
            <a:off x="2055974" y="1412465"/>
            <a:ext cx="7718520" cy="1015663"/>
          </a:xfrm>
          <a:prstGeom prst="rect">
            <a:avLst/>
          </a:prstGeom>
          <a:noFill/>
        </p:spPr>
        <p:txBody>
          <a:bodyPr wrap="square">
            <a:spAutoFit/>
          </a:bodyPr>
          <a:lstStyle/>
          <a:p>
            <a:pPr marL="342900" indent="-342900" algn="just">
              <a:buFont typeface="Arial" panose="020B0604020202020204" pitchFamily="34" charset="0"/>
              <a:buChar char="•"/>
            </a:pPr>
            <a:r>
              <a:rPr lang="fr-FR" sz="2000" i="0" u="none" strike="noStrike" baseline="0" dirty="0">
                <a:solidFill>
                  <a:srgbClr val="1B1B1A"/>
                </a:solidFill>
                <a:latin typeface="Myriad Pro"/>
              </a:rPr>
              <a:t>Depuis 1955</a:t>
            </a:r>
          </a:p>
          <a:p>
            <a:pPr marL="342900" indent="-342900" algn="just">
              <a:buFont typeface="Arial" panose="020B0604020202020204" pitchFamily="34" charset="0"/>
              <a:buChar char="•"/>
            </a:pPr>
            <a:r>
              <a:rPr lang="fr-FR" sz="2000" dirty="0">
                <a:solidFill>
                  <a:srgbClr val="1B1B1A"/>
                </a:solidFill>
                <a:latin typeface="Myriad Pro"/>
              </a:rPr>
              <a:t>A</a:t>
            </a:r>
            <a:r>
              <a:rPr lang="fr-FR" sz="2000" i="0" u="none" strike="noStrike" baseline="0" dirty="0">
                <a:solidFill>
                  <a:srgbClr val="1B1B1A"/>
                </a:solidFill>
                <a:latin typeface="Myriad Pro"/>
              </a:rPr>
              <a:t>ide les chrétiens les plus persécutés dans le monde</a:t>
            </a:r>
          </a:p>
          <a:p>
            <a:pPr marL="342900" indent="-342900" algn="just">
              <a:buFont typeface="Arial" panose="020B0604020202020204" pitchFamily="34" charset="0"/>
              <a:buChar char="•"/>
            </a:pPr>
            <a:r>
              <a:rPr lang="fr-FR" sz="2000" dirty="0">
                <a:solidFill>
                  <a:srgbClr val="1B1B1A"/>
                </a:solidFill>
                <a:latin typeface="Myriad Pro"/>
              </a:rPr>
              <a:t>A</a:t>
            </a:r>
            <a:r>
              <a:rPr lang="fr-FR" sz="2000" i="0" u="none" strike="noStrike" baseline="0" dirty="0">
                <a:solidFill>
                  <a:srgbClr val="1B1B1A"/>
                </a:solidFill>
                <a:latin typeface="Myriad Pro"/>
              </a:rPr>
              <a:t>ctive aujourd’hui dans 70 pays </a:t>
            </a:r>
          </a:p>
        </p:txBody>
      </p:sp>
      <p:pic>
        <p:nvPicPr>
          <p:cNvPr id="11" name="Image 10">
            <a:extLst>
              <a:ext uri="{FF2B5EF4-FFF2-40B4-BE49-F238E27FC236}">
                <a16:creationId xmlns:a16="http://schemas.microsoft.com/office/drawing/2014/main" id="{10197954-20C9-9C3D-3AD8-CE4CFD2D166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297214" y="3590057"/>
            <a:ext cx="770292" cy="872128"/>
          </a:xfrm>
          <a:prstGeom prst="rect">
            <a:avLst/>
          </a:prstGeom>
        </p:spPr>
      </p:pic>
      <p:pic>
        <p:nvPicPr>
          <p:cNvPr id="12" name="Image 11">
            <a:extLst>
              <a:ext uri="{FF2B5EF4-FFF2-40B4-BE49-F238E27FC236}">
                <a16:creationId xmlns:a16="http://schemas.microsoft.com/office/drawing/2014/main" id="{D02DC1FE-628B-D785-A19C-89D357C8F55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362700" y="3678894"/>
            <a:ext cx="857696" cy="656531"/>
          </a:xfrm>
          <a:prstGeom prst="rect">
            <a:avLst/>
          </a:prstGeom>
        </p:spPr>
      </p:pic>
      <p:pic>
        <p:nvPicPr>
          <p:cNvPr id="13" name="Image 12">
            <a:extLst>
              <a:ext uri="{FF2B5EF4-FFF2-40B4-BE49-F238E27FC236}">
                <a16:creationId xmlns:a16="http://schemas.microsoft.com/office/drawing/2014/main" id="{58BF7A28-FD59-3F56-B91B-9651B3C9B548}"/>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rot="20619346">
            <a:off x="9988608" y="3674432"/>
            <a:ext cx="709523" cy="665454"/>
          </a:xfrm>
          <a:prstGeom prst="rect">
            <a:avLst/>
          </a:prstGeom>
        </p:spPr>
      </p:pic>
      <p:sp>
        <p:nvSpPr>
          <p:cNvPr id="14" name="ZoneTexte 13">
            <a:extLst>
              <a:ext uri="{FF2B5EF4-FFF2-40B4-BE49-F238E27FC236}">
                <a16:creationId xmlns:a16="http://schemas.microsoft.com/office/drawing/2014/main" id="{F1B0E05D-74F9-C1D3-3DB3-17963FCBA398}"/>
              </a:ext>
            </a:extLst>
          </p:cNvPr>
          <p:cNvSpPr txBox="1"/>
          <p:nvPr/>
        </p:nvSpPr>
        <p:spPr>
          <a:xfrm>
            <a:off x="1610700" y="4748728"/>
            <a:ext cx="3211721" cy="1384995"/>
          </a:xfrm>
          <a:prstGeom prst="rect">
            <a:avLst/>
          </a:prstGeom>
          <a:noFill/>
        </p:spPr>
        <p:txBody>
          <a:bodyPr wrap="square">
            <a:spAutoFit/>
          </a:bodyPr>
          <a:lstStyle/>
          <a:p>
            <a:pPr lvl="2" algn="ctr"/>
            <a:r>
              <a:rPr lang="fr-FR" sz="2100" dirty="0">
                <a:solidFill>
                  <a:srgbClr val="1B1B1A"/>
                </a:solidFill>
                <a:latin typeface="Myriad Pro"/>
              </a:rPr>
              <a:t>B</a:t>
            </a:r>
            <a:r>
              <a:rPr lang="fr-FR" sz="2100" b="0" i="0" u="none" strike="noStrike" baseline="0" dirty="0">
                <a:solidFill>
                  <a:srgbClr val="1B1B1A"/>
                </a:solidFill>
                <a:latin typeface="Myriad Pro"/>
              </a:rPr>
              <a:t>ibles, formations, aide économique et humanitaire</a:t>
            </a:r>
          </a:p>
        </p:txBody>
      </p:sp>
      <p:sp>
        <p:nvSpPr>
          <p:cNvPr id="15" name="ZoneTexte 14">
            <a:extLst>
              <a:ext uri="{FF2B5EF4-FFF2-40B4-BE49-F238E27FC236}">
                <a16:creationId xmlns:a16="http://schemas.microsoft.com/office/drawing/2014/main" id="{418A3EB4-C326-A8F8-39C3-726AEEBDDE96}"/>
              </a:ext>
            </a:extLst>
          </p:cNvPr>
          <p:cNvSpPr txBox="1"/>
          <p:nvPr/>
        </p:nvSpPr>
        <p:spPr>
          <a:xfrm>
            <a:off x="4822422" y="4748728"/>
            <a:ext cx="3080556" cy="738664"/>
          </a:xfrm>
          <a:prstGeom prst="rect">
            <a:avLst/>
          </a:prstGeom>
          <a:noFill/>
        </p:spPr>
        <p:txBody>
          <a:bodyPr wrap="square">
            <a:spAutoFit/>
          </a:bodyPr>
          <a:lstStyle/>
          <a:p>
            <a:pPr lvl="2" algn="ctr"/>
            <a:r>
              <a:rPr lang="fr-FR" sz="2100" b="0" i="0" u="none" strike="noStrike" baseline="0" dirty="0">
                <a:solidFill>
                  <a:srgbClr val="1B1B1A"/>
                </a:solidFill>
                <a:latin typeface="Myriad Pro"/>
              </a:rPr>
              <a:t>Préparation à la persécution</a:t>
            </a:r>
          </a:p>
        </p:txBody>
      </p:sp>
      <p:sp>
        <p:nvSpPr>
          <p:cNvPr id="16" name="ZoneTexte 15">
            <a:extLst>
              <a:ext uri="{FF2B5EF4-FFF2-40B4-BE49-F238E27FC236}">
                <a16:creationId xmlns:a16="http://schemas.microsoft.com/office/drawing/2014/main" id="{E17DEC01-2EF2-E27E-AC8F-615FF1AD4F81}"/>
              </a:ext>
            </a:extLst>
          </p:cNvPr>
          <p:cNvSpPr txBox="1"/>
          <p:nvPr/>
        </p:nvSpPr>
        <p:spPr>
          <a:xfrm>
            <a:off x="8037775" y="4748728"/>
            <a:ext cx="3743076" cy="1061829"/>
          </a:xfrm>
          <a:prstGeom prst="rect">
            <a:avLst/>
          </a:prstGeom>
          <a:noFill/>
        </p:spPr>
        <p:txBody>
          <a:bodyPr wrap="square">
            <a:spAutoFit/>
          </a:bodyPr>
          <a:lstStyle/>
          <a:p>
            <a:pPr lvl="2" algn="ctr"/>
            <a:r>
              <a:rPr lang="fr-FR" sz="2100" b="0" i="0" u="none" strike="noStrike" baseline="0" dirty="0">
                <a:solidFill>
                  <a:srgbClr val="1B1B1A"/>
                </a:solidFill>
                <a:latin typeface="Myriad Pro"/>
              </a:rPr>
              <a:t>Informer et mobiliser l’Église de France et de Belgique</a:t>
            </a:r>
          </a:p>
        </p:txBody>
      </p:sp>
      <p:sp>
        <p:nvSpPr>
          <p:cNvPr id="19" name="Title 1">
            <a:extLst>
              <a:ext uri="{FF2B5EF4-FFF2-40B4-BE49-F238E27FC236}">
                <a16:creationId xmlns:a16="http://schemas.microsoft.com/office/drawing/2014/main" id="{874FD009-3CF6-D3CB-3191-5A425962D30A}"/>
              </a:ext>
            </a:extLst>
          </p:cNvPr>
          <p:cNvSpPr>
            <a:spLocks noGrp="1"/>
          </p:cNvSpPr>
          <p:nvPr>
            <p:ph type="title"/>
          </p:nvPr>
        </p:nvSpPr>
        <p:spPr>
          <a:xfrm>
            <a:off x="2488556" y="249379"/>
            <a:ext cx="9375395" cy="1035050"/>
          </a:xfrm>
        </p:spPr>
        <p:txBody>
          <a:bodyPr>
            <a:normAutofit/>
          </a:bodyPr>
          <a:lstStyle/>
          <a:p>
            <a:r>
              <a:rPr lang="en-US" sz="3200" dirty="0">
                <a:latin typeface="Arial"/>
                <a:cs typeface="Arial"/>
              </a:rPr>
              <a:t>La mission Portes Ouvertes</a:t>
            </a:r>
          </a:p>
        </p:txBody>
      </p:sp>
    </p:spTree>
    <p:extLst>
      <p:ext uri="{BB962C8B-B14F-4D97-AF65-F5344CB8AC3E}">
        <p14:creationId xmlns:p14="http://schemas.microsoft.com/office/powerpoint/2010/main" val="4104787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379E4B-BE37-739C-8F92-5D08362CC04C}"/>
              </a:ext>
            </a:extLst>
          </p:cNvPr>
          <p:cNvSpPr>
            <a:spLocks noGrp="1"/>
          </p:cNvSpPr>
          <p:nvPr>
            <p:ph type="title"/>
          </p:nvPr>
        </p:nvSpPr>
        <p:spPr/>
        <p:txBody>
          <a:bodyPr>
            <a:normAutofit fontScale="90000"/>
          </a:bodyPr>
          <a:lstStyle/>
          <a:p>
            <a:r>
              <a:rPr lang="fr-FR" dirty="0"/>
              <a:t>Index Mondial de Persécution des Chrétiens</a:t>
            </a:r>
          </a:p>
        </p:txBody>
      </p:sp>
      <p:sp>
        <p:nvSpPr>
          <p:cNvPr id="6" name="Espace réservé du contenu 5">
            <a:extLst>
              <a:ext uri="{FF2B5EF4-FFF2-40B4-BE49-F238E27FC236}">
                <a16:creationId xmlns:a16="http://schemas.microsoft.com/office/drawing/2014/main" id="{D75B94BF-18B1-2E2D-B929-9457595B983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401247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EDE8-44D3-C42D-897A-F730EE4508B0}"/>
              </a:ext>
            </a:extLst>
          </p:cNvPr>
          <p:cNvSpPr>
            <a:spLocks noGrp="1"/>
          </p:cNvSpPr>
          <p:nvPr>
            <p:ph type="title"/>
          </p:nvPr>
        </p:nvSpPr>
        <p:spPr>
          <a:xfrm>
            <a:off x="2488558" y="183454"/>
            <a:ext cx="9124461" cy="1035050"/>
          </a:xfrm>
        </p:spPr>
        <p:txBody>
          <a:bodyPr>
            <a:noAutofit/>
          </a:bodyPr>
          <a:lstStyle/>
          <a:p>
            <a:r>
              <a:rPr lang="en-US" sz="3200" dirty="0" err="1">
                <a:latin typeface="Arial"/>
                <a:cs typeface="Arial"/>
              </a:rPr>
              <a:t>Soutenir</a:t>
            </a:r>
            <a:r>
              <a:rPr lang="en-US" sz="3200" dirty="0">
                <a:latin typeface="Arial"/>
                <a:cs typeface="Arial"/>
              </a:rPr>
              <a:t> </a:t>
            </a:r>
            <a:r>
              <a:rPr lang="en-US" sz="3200" dirty="0" err="1">
                <a:latin typeface="Arial"/>
                <a:cs typeface="Arial"/>
              </a:rPr>
              <a:t>l’Église</a:t>
            </a:r>
            <a:r>
              <a:rPr lang="en-US" sz="3200" dirty="0">
                <a:latin typeface="Arial"/>
                <a:cs typeface="Arial"/>
              </a:rPr>
              <a:t> </a:t>
            </a:r>
            <a:r>
              <a:rPr lang="en-US" sz="3200" dirty="0" err="1">
                <a:latin typeface="Arial"/>
                <a:cs typeface="Arial"/>
              </a:rPr>
              <a:t>persécutée</a:t>
            </a:r>
            <a:endParaRPr lang="en-US" sz="3200" dirty="0"/>
          </a:p>
        </p:txBody>
      </p:sp>
      <p:sp>
        <p:nvSpPr>
          <p:cNvPr id="6" name="TextBox 5">
            <a:extLst>
              <a:ext uri="{FF2B5EF4-FFF2-40B4-BE49-F238E27FC236}">
                <a16:creationId xmlns:a16="http://schemas.microsoft.com/office/drawing/2014/main" id="{754998B0-87BA-C0A6-AC17-C54542B03B3C}"/>
              </a:ext>
            </a:extLst>
          </p:cNvPr>
          <p:cNvSpPr txBox="1"/>
          <p:nvPr/>
        </p:nvSpPr>
        <p:spPr>
          <a:xfrm>
            <a:off x="2598614" y="1865923"/>
            <a:ext cx="22957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ea typeface="Calibri"/>
                <a:cs typeface="Calibri"/>
              </a:rPr>
              <a:t>PROJET TERRAIN</a:t>
            </a:r>
            <a:endParaRPr lang="en-US" dirty="0">
              <a:solidFill>
                <a:schemeClr val="bg1"/>
              </a:solidFill>
            </a:endParaRPr>
          </a:p>
        </p:txBody>
      </p:sp>
      <p:pic>
        <p:nvPicPr>
          <p:cNvPr id="9" name="Image 8" descr="Une image contenant texte, personne, habits, livre&#10;&#10;Description générée automatiquement">
            <a:extLst>
              <a:ext uri="{FF2B5EF4-FFF2-40B4-BE49-F238E27FC236}">
                <a16:creationId xmlns:a16="http://schemas.microsoft.com/office/drawing/2014/main" id="{144F8D74-968C-C5DA-410D-4F1BD9628D02}"/>
              </a:ext>
            </a:extLst>
          </p:cNvPr>
          <p:cNvPicPr>
            <a:picLocks noChangeAspect="1"/>
          </p:cNvPicPr>
          <p:nvPr/>
        </p:nvPicPr>
        <p:blipFill rotWithShape="1">
          <a:blip r:embed="rId3">
            <a:extLst>
              <a:ext uri="{28A0092B-C50C-407E-A947-70E740481C1C}">
                <a14:useLocalDpi xmlns:a14="http://schemas.microsoft.com/office/drawing/2010/main" val="0"/>
              </a:ext>
            </a:extLst>
          </a:blip>
          <a:srcRect t="27659" b="19102"/>
          <a:stretch/>
        </p:blipFill>
        <p:spPr>
          <a:xfrm>
            <a:off x="2582105" y="1273683"/>
            <a:ext cx="9124461" cy="3238512"/>
          </a:xfrm>
          <a:prstGeom prst="rect">
            <a:avLst/>
          </a:prstGeom>
        </p:spPr>
      </p:pic>
      <p:grpSp>
        <p:nvGrpSpPr>
          <p:cNvPr id="16" name="Groupe 15">
            <a:extLst>
              <a:ext uri="{FF2B5EF4-FFF2-40B4-BE49-F238E27FC236}">
                <a16:creationId xmlns:a16="http://schemas.microsoft.com/office/drawing/2014/main" id="{6ABFC429-CA2E-2C67-1145-6D9FA600A6C6}"/>
              </a:ext>
            </a:extLst>
          </p:cNvPr>
          <p:cNvGrpSpPr/>
          <p:nvPr/>
        </p:nvGrpSpPr>
        <p:grpSpPr>
          <a:xfrm>
            <a:off x="2605873" y="4945970"/>
            <a:ext cx="9076925" cy="1431161"/>
            <a:chOff x="3115075" y="5325273"/>
            <a:chExt cx="9076925" cy="1431161"/>
          </a:xfrm>
        </p:grpSpPr>
        <p:sp>
          <p:nvSpPr>
            <p:cNvPr id="4" name="ZoneTexte 3">
              <a:extLst>
                <a:ext uri="{FF2B5EF4-FFF2-40B4-BE49-F238E27FC236}">
                  <a16:creationId xmlns:a16="http://schemas.microsoft.com/office/drawing/2014/main" id="{EEFDF70D-521C-982A-8846-0045308DEE64}"/>
                </a:ext>
              </a:extLst>
            </p:cNvPr>
            <p:cNvSpPr txBox="1"/>
            <p:nvPr/>
          </p:nvSpPr>
          <p:spPr>
            <a:xfrm>
              <a:off x="3115075" y="5325273"/>
              <a:ext cx="1750363" cy="1107996"/>
            </a:xfrm>
            <a:prstGeom prst="rect">
              <a:avLst/>
            </a:prstGeom>
            <a:noFill/>
          </p:spPr>
          <p:txBody>
            <a:bodyPr wrap="square" lIns="91440" tIns="45720" rIns="91440" bIns="45720" rtlCol="0" anchor="t">
              <a:spAutoFit/>
            </a:bodyPr>
            <a:lstStyle/>
            <a:p>
              <a:pPr algn="ctr"/>
              <a:r>
                <a:rPr lang="fr-FR" sz="2400" b="1" i="0" u="none" strike="noStrike" baseline="0" dirty="0">
                  <a:solidFill>
                    <a:srgbClr val="6B3267"/>
                  </a:solidFill>
                  <a:latin typeface="Myriad Pro"/>
                </a:rPr>
                <a:t>Avec 15 €</a:t>
              </a:r>
              <a:r>
                <a:rPr lang="fr-FR" sz="2400" b="0" i="0" u="none" strike="noStrike" baseline="0" dirty="0">
                  <a:solidFill>
                    <a:srgbClr val="6B3267"/>
                  </a:solidFill>
                  <a:latin typeface="Myriad Pro"/>
                </a:rPr>
                <a:t>,</a:t>
              </a:r>
              <a:r>
                <a:rPr lang="fr-FR" sz="2100" b="0" i="0" u="none" strike="noStrike" baseline="0" dirty="0">
                  <a:solidFill>
                    <a:srgbClr val="6B3267"/>
                  </a:solidFill>
                  <a:latin typeface="Myriad Pro"/>
                </a:rPr>
                <a:t> </a:t>
              </a:r>
              <a:r>
                <a:rPr lang="fr-FR" sz="2100" b="0" i="0" u="none" strike="noStrike" baseline="0" dirty="0">
                  <a:solidFill>
                    <a:srgbClr val="1B1B1A"/>
                  </a:solidFill>
                  <a:latin typeface="Myriad Pro"/>
                </a:rPr>
                <a:t>offrez une bible</a:t>
              </a:r>
            </a:p>
          </p:txBody>
        </p:sp>
        <p:sp>
          <p:nvSpPr>
            <p:cNvPr id="12" name="ZoneTexte 11">
              <a:extLst>
                <a:ext uri="{FF2B5EF4-FFF2-40B4-BE49-F238E27FC236}">
                  <a16:creationId xmlns:a16="http://schemas.microsoft.com/office/drawing/2014/main" id="{0D685BE7-2F57-F506-7EE3-03B487B77E68}"/>
                </a:ext>
              </a:extLst>
            </p:cNvPr>
            <p:cNvSpPr txBox="1"/>
            <p:nvPr/>
          </p:nvSpPr>
          <p:spPr>
            <a:xfrm>
              <a:off x="5485050" y="5325273"/>
              <a:ext cx="2972263" cy="1107996"/>
            </a:xfrm>
            <a:prstGeom prst="rect">
              <a:avLst/>
            </a:prstGeom>
            <a:noFill/>
          </p:spPr>
          <p:txBody>
            <a:bodyPr wrap="square" lIns="91440" tIns="45720" rIns="91440" bIns="45720" rtlCol="0" anchor="t">
              <a:spAutoFit/>
            </a:bodyPr>
            <a:lstStyle/>
            <a:p>
              <a:pPr algn="ctr"/>
              <a:r>
                <a:rPr lang="fr-FR" sz="2400" b="1" i="0" u="none" strike="noStrike" baseline="0" dirty="0">
                  <a:solidFill>
                    <a:srgbClr val="6B3267"/>
                  </a:solidFill>
                  <a:latin typeface="Myriad Pro"/>
                </a:rPr>
                <a:t>Avec 50 €</a:t>
              </a:r>
              <a:r>
                <a:rPr lang="fr-FR" sz="2400" b="0" i="0" u="none" strike="noStrike" baseline="0" dirty="0">
                  <a:solidFill>
                    <a:srgbClr val="6B3267"/>
                  </a:solidFill>
                  <a:latin typeface="Myriad Pro"/>
                </a:rPr>
                <a:t>,</a:t>
              </a:r>
            </a:p>
            <a:p>
              <a:pPr algn="ctr"/>
              <a:r>
                <a:rPr lang="fr-FR" sz="2100" b="0" i="0" u="none" strike="noStrike" baseline="0" dirty="0">
                  <a:solidFill>
                    <a:srgbClr val="1B1B1A"/>
                  </a:solidFill>
                  <a:latin typeface="Myriad Pro"/>
                </a:rPr>
                <a:t>Participez à offrir des soins post-traumatiques</a:t>
              </a:r>
            </a:p>
          </p:txBody>
        </p:sp>
        <p:sp>
          <p:nvSpPr>
            <p:cNvPr id="13" name="ZoneTexte 12">
              <a:extLst>
                <a:ext uri="{FF2B5EF4-FFF2-40B4-BE49-F238E27FC236}">
                  <a16:creationId xmlns:a16="http://schemas.microsoft.com/office/drawing/2014/main" id="{D40B178E-27A3-7920-E21D-4B0EFAA0FAE4}"/>
                </a:ext>
              </a:extLst>
            </p:cNvPr>
            <p:cNvSpPr txBox="1"/>
            <p:nvPr/>
          </p:nvSpPr>
          <p:spPr>
            <a:xfrm>
              <a:off x="9076926" y="5325273"/>
              <a:ext cx="3115074" cy="1431161"/>
            </a:xfrm>
            <a:prstGeom prst="rect">
              <a:avLst/>
            </a:prstGeom>
            <a:noFill/>
          </p:spPr>
          <p:txBody>
            <a:bodyPr wrap="square" lIns="91440" tIns="45720" rIns="91440" bIns="45720" rtlCol="0" anchor="t">
              <a:spAutoFit/>
            </a:bodyPr>
            <a:lstStyle/>
            <a:p>
              <a:pPr algn="ctr"/>
              <a:r>
                <a:rPr lang="fr-FR" sz="2400" b="1" i="0" u="none" strike="noStrike" baseline="0" dirty="0">
                  <a:solidFill>
                    <a:srgbClr val="6B3267"/>
                  </a:solidFill>
                  <a:latin typeface="Myriad Pro"/>
                </a:rPr>
                <a:t>Avec 100 €</a:t>
              </a:r>
              <a:r>
                <a:rPr lang="fr-FR" sz="2400" b="0" i="0" u="none" strike="noStrike" baseline="0" dirty="0">
                  <a:solidFill>
                    <a:srgbClr val="6B3267"/>
                  </a:solidFill>
                  <a:latin typeface="Myriad Pro"/>
                </a:rPr>
                <a:t>, </a:t>
              </a:r>
            </a:p>
            <a:p>
              <a:pPr algn="ctr"/>
              <a:r>
                <a:rPr lang="fr-FR" sz="2100" b="0" i="0" u="none" strike="noStrike" baseline="0" dirty="0">
                  <a:solidFill>
                    <a:srgbClr val="1B1B1A"/>
                  </a:solidFill>
                  <a:latin typeface="Myriad Pro"/>
                </a:rPr>
                <a:t>Offrez un micro-crédit pour lancer une activité économique</a:t>
              </a:r>
            </a:p>
          </p:txBody>
        </p:sp>
      </p:grpSp>
    </p:spTree>
    <p:extLst>
      <p:ext uri="{BB962C8B-B14F-4D97-AF65-F5344CB8AC3E}">
        <p14:creationId xmlns:p14="http://schemas.microsoft.com/office/powerpoint/2010/main" val="2023239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1EDA002-2421-DEBF-E08D-9088241B82F8}"/>
              </a:ext>
            </a:extLst>
          </p:cNvPr>
          <p:cNvSpPr>
            <a:spLocks noGrp="1"/>
          </p:cNvSpPr>
          <p:nvPr>
            <p:ph idx="1"/>
          </p:nvPr>
        </p:nvSpPr>
        <p:spPr>
          <a:xfrm>
            <a:off x="2936032" y="1841091"/>
            <a:ext cx="8049033" cy="3175818"/>
          </a:xfrm>
        </p:spPr>
        <p:txBody>
          <a:bodyPr vert="horz" lIns="91440" tIns="45720" rIns="91440" bIns="45720" rtlCol="0" anchor="t">
            <a:normAutofit/>
          </a:bodyPr>
          <a:lstStyle/>
          <a:p>
            <a:pPr marL="0" indent="0">
              <a:lnSpc>
                <a:spcPct val="100000"/>
              </a:lnSpc>
              <a:buNone/>
            </a:pPr>
            <a:r>
              <a:rPr lang="en-US" sz="3200" b="1" dirty="0">
                <a:solidFill>
                  <a:srgbClr val="6B3267"/>
                </a:solidFill>
                <a:latin typeface="Aptos Black" panose="020F0502020204030204" pitchFamily="34" charset="0"/>
                <a:cs typeface="Arial"/>
              </a:rPr>
              <a:t>« Moi </a:t>
            </a:r>
            <a:r>
              <a:rPr lang="en-US" sz="3200" b="1" dirty="0" err="1">
                <a:solidFill>
                  <a:srgbClr val="6B3267"/>
                </a:solidFill>
                <a:latin typeface="Aptos Black" panose="020F0502020204030204" pitchFamily="34" charset="0"/>
                <a:cs typeface="Arial"/>
              </a:rPr>
              <a:t>j’ai</a:t>
            </a:r>
            <a:r>
              <a:rPr lang="en-US" sz="3200" b="1" dirty="0">
                <a:solidFill>
                  <a:srgbClr val="6B3267"/>
                </a:solidFill>
                <a:latin typeface="Aptos Black" panose="020F0502020204030204" pitchFamily="34" charset="0"/>
                <a:cs typeface="Arial"/>
              </a:rPr>
              <a:t> </a:t>
            </a:r>
            <a:r>
              <a:rPr lang="en-US" sz="3200" b="1" dirty="0" err="1">
                <a:solidFill>
                  <a:srgbClr val="6B3267"/>
                </a:solidFill>
                <a:latin typeface="Aptos Black" panose="020F0502020204030204" pitchFamily="34" charset="0"/>
                <a:cs typeface="Arial"/>
              </a:rPr>
              <a:t>confiance</a:t>
            </a:r>
            <a:r>
              <a:rPr lang="en-US" sz="3200" b="1" dirty="0">
                <a:solidFill>
                  <a:srgbClr val="6B3267"/>
                </a:solidFill>
                <a:latin typeface="Aptos Black" panose="020F0502020204030204" pitchFamily="34" charset="0"/>
                <a:cs typeface="Arial"/>
              </a:rPr>
              <a:t> </a:t>
            </a:r>
            <a:r>
              <a:rPr lang="en-US" sz="3200" b="1" dirty="0" err="1">
                <a:solidFill>
                  <a:srgbClr val="6B3267"/>
                </a:solidFill>
                <a:latin typeface="Aptos Black" panose="020F0502020204030204" pitchFamily="34" charset="0"/>
                <a:cs typeface="Arial"/>
              </a:rPr>
              <a:t>en</a:t>
            </a:r>
            <a:r>
              <a:rPr lang="en-US" sz="3200" b="1" dirty="0">
                <a:solidFill>
                  <a:srgbClr val="6B3267"/>
                </a:solidFill>
                <a:latin typeface="Aptos Black" panose="020F0502020204030204" pitchFamily="34" charset="0"/>
                <a:cs typeface="Arial"/>
              </a:rPr>
              <a:t> ta </a:t>
            </a:r>
            <a:r>
              <a:rPr lang="en-US" sz="3200" b="1" dirty="0" err="1">
                <a:solidFill>
                  <a:srgbClr val="6B3267"/>
                </a:solidFill>
                <a:latin typeface="Aptos Black" panose="020F0502020204030204" pitchFamily="34" charset="0"/>
                <a:cs typeface="Arial"/>
              </a:rPr>
              <a:t>bonté</a:t>
            </a:r>
            <a:r>
              <a:rPr lang="en-US" sz="3200" b="1" dirty="0">
                <a:solidFill>
                  <a:srgbClr val="6B3267"/>
                </a:solidFill>
                <a:latin typeface="Aptos Black" panose="020F0502020204030204" pitchFamily="34" charset="0"/>
                <a:cs typeface="Arial"/>
              </a:rPr>
              <a:t>, </a:t>
            </a:r>
            <a:r>
              <a:rPr lang="en-US" sz="3200" b="1" dirty="0" err="1">
                <a:solidFill>
                  <a:srgbClr val="6B3267"/>
                </a:solidFill>
                <a:latin typeface="Aptos Black" panose="020F0502020204030204" pitchFamily="34" charset="0"/>
                <a:cs typeface="Arial"/>
              </a:rPr>
              <a:t>j’ai</a:t>
            </a:r>
            <a:r>
              <a:rPr lang="en-US" sz="3200" b="1" dirty="0">
                <a:solidFill>
                  <a:srgbClr val="6B3267"/>
                </a:solidFill>
                <a:latin typeface="Aptos Black" panose="020F0502020204030204" pitchFamily="34" charset="0"/>
                <a:cs typeface="Arial"/>
              </a:rPr>
              <a:t> de la joie dans le </a:t>
            </a:r>
            <a:r>
              <a:rPr lang="en-US" sz="3200" b="1" dirty="0" err="1">
                <a:solidFill>
                  <a:srgbClr val="6B3267"/>
                </a:solidFill>
                <a:latin typeface="Aptos Black" panose="020F0502020204030204" pitchFamily="34" charset="0"/>
                <a:cs typeface="Arial"/>
              </a:rPr>
              <a:t>cœur</a:t>
            </a:r>
            <a:r>
              <a:rPr lang="en-US" sz="3200" b="1" dirty="0">
                <a:solidFill>
                  <a:srgbClr val="6B3267"/>
                </a:solidFill>
                <a:latin typeface="Aptos Black" panose="020F0502020204030204" pitchFamily="34" charset="0"/>
                <a:cs typeface="Arial"/>
              </a:rPr>
              <a:t> à cause de ton </a:t>
            </a:r>
            <a:r>
              <a:rPr lang="en-US" sz="3200" b="1" dirty="0" err="1">
                <a:solidFill>
                  <a:srgbClr val="6B3267"/>
                </a:solidFill>
                <a:latin typeface="Aptos Black" panose="020F0502020204030204" pitchFamily="34" charset="0"/>
                <a:cs typeface="Arial"/>
              </a:rPr>
              <a:t>salut</a:t>
            </a:r>
            <a:r>
              <a:rPr lang="en-US" sz="3200" b="1" dirty="0">
                <a:solidFill>
                  <a:srgbClr val="6B3267"/>
                </a:solidFill>
                <a:latin typeface="Aptos Black" panose="020F0502020204030204" pitchFamily="34" charset="0"/>
                <a:cs typeface="Arial"/>
              </a:rPr>
              <a:t>. </a:t>
            </a:r>
          </a:p>
          <a:p>
            <a:pPr marL="0" indent="0">
              <a:lnSpc>
                <a:spcPct val="100000"/>
              </a:lnSpc>
              <a:buNone/>
            </a:pPr>
            <a:r>
              <a:rPr lang="en-US" sz="3200" b="1" dirty="0">
                <a:solidFill>
                  <a:srgbClr val="6B3267"/>
                </a:solidFill>
                <a:latin typeface="Aptos Black" panose="020F0502020204030204" pitchFamily="34" charset="0"/>
                <a:cs typeface="Arial"/>
              </a:rPr>
              <a:t>Je </a:t>
            </a:r>
            <a:r>
              <a:rPr lang="en-US" sz="3200" b="1" dirty="0" err="1">
                <a:solidFill>
                  <a:srgbClr val="6B3267"/>
                </a:solidFill>
                <a:latin typeface="Aptos Black" panose="020F0502020204030204" pitchFamily="34" charset="0"/>
                <a:cs typeface="Arial"/>
              </a:rPr>
              <a:t>veux</a:t>
            </a:r>
            <a:r>
              <a:rPr lang="en-US" sz="3200" b="1" dirty="0">
                <a:solidFill>
                  <a:srgbClr val="6B3267"/>
                </a:solidFill>
                <a:latin typeface="Aptos Black" panose="020F0502020204030204" pitchFamily="34" charset="0"/>
                <a:cs typeface="Arial"/>
              </a:rPr>
              <a:t> chanter </a:t>
            </a:r>
            <a:r>
              <a:rPr lang="en-US" sz="3200" b="1" dirty="0" err="1">
                <a:solidFill>
                  <a:srgbClr val="6B3267"/>
                </a:solidFill>
                <a:latin typeface="Aptos Black" panose="020F0502020204030204" pitchFamily="34" charset="0"/>
                <a:cs typeface="Arial"/>
              </a:rPr>
              <a:t>en</a:t>
            </a:r>
            <a:r>
              <a:rPr lang="en-US" sz="3200" b="1" dirty="0">
                <a:solidFill>
                  <a:srgbClr val="6B3267"/>
                </a:solidFill>
                <a:latin typeface="Aptos Black" panose="020F0502020204030204" pitchFamily="34" charset="0"/>
                <a:cs typeface="Arial"/>
              </a:rPr>
              <a:t> </a:t>
            </a:r>
            <a:r>
              <a:rPr lang="en-US" sz="3200" b="1" dirty="0" err="1">
                <a:solidFill>
                  <a:srgbClr val="6B3267"/>
                </a:solidFill>
                <a:latin typeface="Aptos Black" panose="020F0502020204030204" pitchFamily="34" charset="0"/>
                <a:cs typeface="Arial"/>
              </a:rPr>
              <a:t>l’honneur</a:t>
            </a:r>
            <a:r>
              <a:rPr lang="en-US" sz="3200" b="1" dirty="0">
                <a:solidFill>
                  <a:srgbClr val="6B3267"/>
                </a:solidFill>
                <a:latin typeface="Aptos Black" panose="020F0502020204030204" pitchFamily="34" charset="0"/>
                <a:cs typeface="Arial"/>
              </a:rPr>
              <a:t> de </a:t>
            </a:r>
            <a:r>
              <a:rPr lang="en-US" sz="3200" b="1" dirty="0" err="1">
                <a:solidFill>
                  <a:srgbClr val="6B3267"/>
                </a:solidFill>
                <a:latin typeface="Aptos Black" panose="020F0502020204030204" pitchFamily="34" charset="0"/>
                <a:cs typeface="Arial"/>
              </a:rPr>
              <a:t>l’Éternel</a:t>
            </a:r>
            <a:r>
              <a:rPr lang="en-US" sz="3200" b="1" dirty="0">
                <a:solidFill>
                  <a:srgbClr val="6B3267"/>
                </a:solidFill>
                <a:latin typeface="Aptos Black" panose="020F0502020204030204" pitchFamily="34" charset="0"/>
                <a:cs typeface="Arial"/>
              </a:rPr>
              <a:t>, car il </a:t>
            </a:r>
            <a:r>
              <a:rPr lang="en-US" sz="3200" b="1" dirty="0" err="1">
                <a:solidFill>
                  <a:srgbClr val="6B3267"/>
                </a:solidFill>
                <a:latin typeface="Aptos Black" panose="020F0502020204030204" pitchFamily="34" charset="0"/>
                <a:cs typeface="Arial"/>
              </a:rPr>
              <a:t>m’a</a:t>
            </a:r>
            <a:r>
              <a:rPr lang="en-US" sz="3200" b="1" dirty="0">
                <a:solidFill>
                  <a:srgbClr val="6B3267"/>
                </a:solidFill>
                <a:latin typeface="Aptos Black" panose="020F0502020204030204" pitchFamily="34" charset="0"/>
                <a:cs typeface="Arial"/>
              </a:rPr>
              <a:t> fait du bien. »</a:t>
            </a:r>
            <a:r>
              <a:rPr lang="en-US" sz="3200" b="1" dirty="0">
                <a:solidFill>
                  <a:srgbClr val="6B3267"/>
                </a:solidFill>
                <a:latin typeface="Arial"/>
                <a:cs typeface="Arial"/>
              </a:rPr>
              <a:t> </a:t>
            </a:r>
          </a:p>
          <a:p>
            <a:pPr marL="0" indent="0" algn="r">
              <a:buNone/>
            </a:pPr>
            <a:endParaRPr lang="en-US" sz="2000" dirty="0">
              <a:solidFill>
                <a:schemeClr val="tx1">
                  <a:lumMod val="75000"/>
                  <a:lumOff val="25000"/>
                </a:schemeClr>
              </a:solidFill>
              <a:latin typeface="Arial"/>
              <a:cs typeface="Arial"/>
            </a:endParaRPr>
          </a:p>
          <a:p>
            <a:pPr marL="0" indent="0" algn="r">
              <a:buNone/>
            </a:pPr>
            <a:r>
              <a:rPr lang="en-US" b="1" dirty="0" err="1">
                <a:solidFill>
                  <a:schemeClr val="tx1">
                    <a:lumMod val="75000"/>
                    <a:lumOff val="25000"/>
                  </a:schemeClr>
                </a:solidFill>
                <a:latin typeface="Arial"/>
                <a:cs typeface="Arial"/>
              </a:rPr>
              <a:t>Psaume</a:t>
            </a:r>
            <a:r>
              <a:rPr lang="en-US" b="1" dirty="0">
                <a:solidFill>
                  <a:schemeClr val="tx1">
                    <a:lumMod val="75000"/>
                    <a:lumOff val="25000"/>
                  </a:schemeClr>
                </a:solidFill>
                <a:latin typeface="Arial"/>
                <a:cs typeface="Arial"/>
              </a:rPr>
              <a:t> 13:6 </a:t>
            </a:r>
            <a:endParaRPr lang="en-US" b="1" dirty="0">
              <a:solidFill>
                <a:schemeClr val="tx1">
                  <a:lumMod val="75000"/>
                  <a:lumOff val="25000"/>
                </a:schemeClr>
              </a:solidFill>
            </a:endParaRPr>
          </a:p>
        </p:txBody>
      </p:sp>
    </p:spTree>
    <p:extLst>
      <p:ext uri="{BB962C8B-B14F-4D97-AF65-F5344CB8AC3E}">
        <p14:creationId xmlns:p14="http://schemas.microsoft.com/office/powerpoint/2010/main" val="4166888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5555-1299-4BAE-4FA8-2B6C8DA5893E}"/>
              </a:ext>
            </a:extLst>
          </p:cNvPr>
          <p:cNvSpPr>
            <a:spLocks noGrp="1"/>
          </p:cNvSpPr>
          <p:nvPr>
            <p:ph type="title"/>
          </p:nvPr>
        </p:nvSpPr>
        <p:spPr>
          <a:xfrm>
            <a:off x="2129744" y="556275"/>
            <a:ext cx="8368494" cy="1035050"/>
          </a:xfrm>
          <a:noFill/>
          <a:effectLst/>
        </p:spPr>
        <p:txBody>
          <a:bodyPr>
            <a:noAutofit/>
          </a:bodyPr>
          <a:lstStyle/>
          <a:p>
            <a:r>
              <a:rPr lang="en-US" sz="3200" dirty="0">
                <a:solidFill>
                  <a:schemeClr val="tx1"/>
                </a:solidFill>
                <a:latin typeface="Arial"/>
                <a:cs typeface="Arial"/>
              </a:rPr>
              <a:t>ACTION SPÉCIALE : </a:t>
            </a:r>
            <a:br>
              <a:rPr lang="en-US" sz="3200" dirty="0">
                <a:solidFill>
                  <a:schemeClr val="tx1"/>
                </a:solidFill>
                <a:latin typeface="Arial"/>
                <a:cs typeface="Arial"/>
              </a:rPr>
            </a:br>
            <a:r>
              <a:rPr lang="en-US" sz="3200" dirty="0">
                <a:latin typeface="Arial"/>
                <a:cs typeface="Arial"/>
              </a:rPr>
              <a:t>CONFECTIONNER UN ARBRE DE PRIÈRE</a:t>
            </a:r>
          </a:p>
        </p:txBody>
      </p:sp>
      <p:graphicFrame>
        <p:nvGraphicFramePr>
          <p:cNvPr id="6" name="Tableau 6">
            <a:extLst>
              <a:ext uri="{FF2B5EF4-FFF2-40B4-BE49-F238E27FC236}">
                <a16:creationId xmlns:a16="http://schemas.microsoft.com/office/drawing/2014/main" id="{D6D82301-D47F-78DB-B516-801A5C30B968}"/>
              </a:ext>
            </a:extLst>
          </p:cNvPr>
          <p:cNvGraphicFramePr>
            <a:graphicFrameLocks noGrp="1"/>
          </p:cNvGraphicFramePr>
          <p:nvPr>
            <p:ph idx="1"/>
            <p:extLst>
              <p:ext uri="{D42A27DB-BD31-4B8C-83A1-F6EECF244321}">
                <p14:modId xmlns:p14="http://schemas.microsoft.com/office/powerpoint/2010/main" val="3856104261"/>
              </p:ext>
            </p:extLst>
          </p:nvPr>
        </p:nvGraphicFramePr>
        <p:xfrm>
          <a:off x="2018371" y="1795347"/>
          <a:ext cx="9845584" cy="4606724"/>
        </p:xfrm>
        <a:graphic>
          <a:graphicData uri="http://schemas.openxmlformats.org/drawingml/2006/table">
            <a:tbl>
              <a:tblPr firstRow="1" bandRow="1">
                <a:tableStyleId>{93296810-A885-4BE3-A3E7-6D5BEEA58F35}</a:tableStyleId>
              </a:tblPr>
              <a:tblGrid>
                <a:gridCol w="4922792">
                  <a:extLst>
                    <a:ext uri="{9D8B030D-6E8A-4147-A177-3AD203B41FA5}">
                      <a16:colId xmlns:a16="http://schemas.microsoft.com/office/drawing/2014/main" val="798129045"/>
                    </a:ext>
                  </a:extLst>
                </a:gridCol>
                <a:gridCol w="4922792">
                  <a:extLst>
                    <a:ext uri="{9D8B030D-6E8A-4147-A177-3AD203B41FA5}">
                      <a16:colId xmlns:a16="http://schemas.microsoft.com/office/drawing/2014/main" val="349808599"/>
                    </a:ext>
                  </a:extLst>
                </a:gridCol>
              </a:tblGrid>
              <a:tr h="893397">
                <a:tc>
                  <a:txBody>
                    <a:bodyPr/>
                    <a:lstStyle/>
                    <a:p>
                      <a:pPr algn="ctr"/>
                      <a:r>
                        <a:rPr lang="fr-FR" sz="2400" b="1" i="0" u="none" strike="noStrike" kern="1200" baseline="0" dirty="0">
                          <a:solidFill>
                            <a:schemeClr val="lt1"/>
                          </a:solidFill>
                          <a:latin typeface="+mn-lt"/>
                          <a:ea typeface="+mn-ea"/>
                          <a:cs typeface="+mn-cs"/>
                        </a:rPr>
                        <a:t>Le camphrier au Nigéria</a:t>
                      </a:r>
                      <a:endParaRPr lang="fr-FR" sz="2400" b="1" dirty="0"/>
                    </a:p>
                  </a:txBody>
                  <a:tcPr anchor="ctr">
                    <a:solidFill>
                      <a:srgbClr val="6B3267"/>
                    </a:solidFill>
                  </a:tcPr>
                </a:tc>
                <a:tc>
                  <a:txBody>
                    <a:bodyPr/>
                    <a:lstStyle/>
                    <a:p>
                      <a:pPr algn="ctr"/>
                      <a:r>
                        <a:rPr lang="fr-FR" sz="2400" b="1" i="0" u="none" strike="noStrike" kern="1200" baseline="0" dirty="0">
                          <a:solidFill>
                            <a:schemeClr val="lt1"/>
                          </a:solidFill>
                          <a:latin typeface="+mn-lt"/>
                          <a:ea typeface="+mn-ea"/>
                          <a:cs typeface="+mn-cs"/>
                        </a:rPr>
                        <a:t>L’Église en Afrique Subsaharienne</a:t>
                      </a:r>
                      <a:endParaRPr lang="fr-FR" sz="2400" b="1" dirty="0"/>
                    </a:p>
                  </a:txBody>
                  <a:tcPr anchor="ctr">
                    <a:solidFill>
                      <a:srgbClr val="6B3267"/>
                    </a:solidFill>
                  </a:tcPr>
                </a:tc>
                <a:extLst>
                  <a:ext uri="{0D108BD9-81ED-4DB2-BD59-A6C34878D82A}">
                    <a16:rowId xmlns:a16="http://schemas.microsoft.com/office/drawing/2014/main" val="3252212739"/>
                  </a:ext>
                </a:extLst>
              </a:tr>
              <a:tr h="893397">
                <a:tc>
                  <a:txBody>
                    <a:bodyPr/>
                    <a:lstStyle/>
                    <a:p>
                      <a:pPr algn="l"/>
                      <a:r>
                        <a:rPr lang="fr-FR" sz="1900" b="0" i="0" u="none" strike="noStrike" kern="1200" baseline="0" dirty="0">
                          <a:solidFill>
                            <a:schemeClr val="dk1"/>
                          </a:solidFill>
                          <a:latin typeface="+mn-lt"/>
                          <a:ea typeface="+mn-ea"/>
                          <a:cs typeface="+mn-cs"/>
                        </a:rPr>
                        <a:t>Grand arbre à feuilles persistantes qui peut atteindre 30 mètres.</a:t>
                      </a:r>
                      <a:endParaRPr lang="fr-FR" sz="1900" b="0" dirty="0"/>
                    </a:p>
                  </a:txBody>
                  <a:tcPr anchor="ctr"/>
                </a:tc>
                <a:tc>
                  <a:txBody>
                    <a:bodyPr/>
                    <a:lstStyle/>
                    <a:p>
                      <a:pPr algn="l"/>
                      <a:r>
                        <a:rPr lang="fr-FR" sz="1900" b="0" i="0" u="none" strike="noStrike" kern="1200" baseline="0" dirty="0">
                          <a:solidFill>
                            <a:schemeClr val="dk1"/>
                          </a:solidFill>
                          <a:latin typeface="+mn-lt"/>
                          <a:ea typeface="+mn-ea"/>
                          <a:cs typeface="+mn-cs"/>
                        </a:rPr>
                        <a:t>Il y a plus de chrétiens en Afrique qu’ailleurs dans le monde.</a:t>
                      </a:r>
                      <a:endParaRPr lang="fr-FR" sz="1900" b="0" dirty="0"/>
                    </a:p>
                  </a:txBody>
                  <a:tcPr anchor="ctr"/>
                </a:tc>
                <a:extLst>
                  <a:ext uri="{0D108BD9-81ED-4DB2-BD59-A6C34878D82A}">
                    <a16:rowId xmlns:a16="http://schemas.microsoft.com/office/drawing/2014/main" val="519116052"/>
                  </a:ext>
                </a:extLst>
              </a:tr>
              <a:tr h="1033136">
                <a:tc>
                  <a:txBody>
                    <a:bodyPr/>
                    <a:lstStyle/>
                    <a:p>
                      <a:pPr algn="l"/>
                      <a:r>
                        <a:rPr lang="fr-FR" sz="1900" b="0" i="0" u="none" strike="noStrike" kern="1200" baseline="0" dirty="0">
                          <a:solidFill>
                            <a:schemeClr val="dk1"/>
                          </a:solidFill>
                          <a:latin typeface="+mn-lt"/>
                          <a:ea typeface="+mn-ea"/>
                          <a:cs typeface="+mn-cs"/>
                        </a:rPr>
                        <a:t>Il pousse dans la brousse, sur le bord des routes quand les autres arbres se sont flétris et sont morts.</a:t>
                      </a:r>
                      <a:endParaRPr lang="fr-FR" sz="1900" b="0" dirty="0"/>
                    </a:p>
                  </a:txBody>
                  <a:tcPr anchor="ctr"/>
                </a:tc>
                <a:tc>
                  <a:txBody>
                    <a:bodyPr/>
                    <a:lstStyle/>
                    <a:p>
                      <a:pPr algn="l"/>
                      <a:r>
                        <a:rPr lang="fr-FR" sz="1900" b="0" i="0" u="none" strike="noStrike" kern="1200" baseline="0" dirty="0">
                          <a:solidFill>
                            <a:schemeClr val="dk1"/>
                          </a:solidFill>
                          <a:latin typeface="+mn-lt"/>
                          <a:ea typeface="+mn-ea"/>
                          <a:cs typeface="+mn-cs"/>
                        </a:rPr>
                        <a:t>L’Église fait preuve de résilience face à une persécution violente.</a:t>
                      </a:r>
                      <a:endParaRPr lang="fr-FR" sz="1900" b="0" dirty="0"/>
                    </a:p>
                  </a:txBody>
                  <a:tcPr anchor="ctr"/>
                </a:tc>
                <a:extLst>
                  <a:ext uri="{0D108BD9-81ED-4DB2-BD59-A6C34878D82A}">
                    <a16:rowId xmlns:a16="http://schemas.microsoft.com/office/drawing/2014/main" val="1000227100"/>
                  </a:ext>
                </a:extLst>
              </a:tr>
              <a:tr h="893397">
                <a:tc>
                  <a:txBody>
                    <a:bodyPr/>
                    <a:lstStyle/>
                    <a:p>
                      <a:pPr algn="l"/>
                      <a:r>
                        <a:rPr lang="fr-FR" sz="1900" b="0" i="0" u="none" strike="noStrike" kern="1200" baseline="0" dirty="0">
                          <a:solidFill>
                            <a:schemeClr val="dk1"/>
                          </a:solidFill>
                          <a:latin typeface="+mn-lt"/>
                          <a:ea typeface="+mn-ea"/>
                          <a:cs typeface="+mn-cs"/>
                        </a:rPr>
                        <a:t>Ses feuilles brillantes dégagent une odeur de camphre quand on les écrase.</a:t>
                      </a:r>
                      <a:endParaRPr lang="fr-FR" sz="1900" b="0" dirty="0"/>
                    </a:p>
                  </a:txBody>
                  <a:tcPr anchor="ctr"/>
                </a:tc>
                <a:tc>
                  <a:txBody>
                    <a:bodyPr/>
                    <a:lstStyle/>
                    <a:p>
                      <a:pPr algn="l"/>
                      <a:r>
                        <a:rPr lang="fr-FR" sz="1900" b="0" i="0" u="none" strike="noStrike" kern="1200" baseline="0" dirty="0">
                          <a:solidFill>
                            <a:schemeClr val="dk1"/>
                          </a:solidFill>
                          <a:latin typeface="+mn-lt"/>
                          <a:ea typeface="+mn-ea"/>
                          <a:cs typeface="+mn-cs"/>
                        </a:rPr>
                        <a:t>Soumise à une pression extrême, les chrétiens continuent de suivre Jésus avec foi et espoir.</a:t>
                      </a:r>
                      <a:endParaRPr lang="fr-FR" sz="1900" b="0" dirty="0"/>
                    </a:p>
                  </a:txBody>
                  <a:tcPr anchor="ctr"/>
                </a:tc>
                <a:extLst>
                  <a:ext uri="{0D108BD9-81ED-4DB2-BD59-A6C34878D82A}">
                    <a16:rowId xmlns:a16="http://schemas.microsoft.com/office/drawing/2014/main" val="1047999955"/>
                  </a:ext>
                </a:extLst>
              </a:tr>
              <a:tr h="893397">
                <a:tc>
                  <a:txBody>
                    <a:bodyPr/>
                    <a:lstStyle/>
                    <a:p>
                      <a:pPr algn="l"/>
                      <a:r>
                        <a:rPr lang="fr-FR" sz="1900" b="0" i="0" u="none" strike="noStrike" kern="1200" baseline="0" dirty="0">
                          <a:solidFill>
                            <a:schemeClr val="dk1"/>
                          </a:solidFill>
                          <a:latin typeface="+mn-lt"/>
                          <a:ea typeface="+mn-ea"/>
                          <a:cs typeface="+mn-cs"/>
                        </a:rPr>
                        <a:t>Ses racines s’enfoncent profondément et il dispense une ombre bienfaisante.</a:t>
                      </a:r>
                      <a:endParaRPr lang="fr-FR" sz="1900" b="0" dirty="0"/>
                    </a:p>
                  </a:txBody>
                  <a:tcPr anchor="ctr"/>
                </a:tc>
                <a:tc>
                  <a:txBody>
                    <a:bodyPr/>
                    <a:lstStyle/>
                    <a:p>
                      <a:pPr algn="l"/>
                      <a:r>
                        <a:rPr lang="fr-FR" sz="1900" b="0" i="0" u="none" strike="noStrike" kern="1200" baseline="0" dirty="0">
                          <a:solidFill>
                            <a:schemeClr val="dk1"/>
                          </a:solidFill>
                          <a:latin typeface="+mn-lt"/>
                          <a:ea typeface="+mn-ea"/>
                          <a:cs typeface="+mn-cs"/>
                        </a:rPr>
                        <a:t>L’Église est ancrée profondément et s’étend, partageant l’amour de Dieu à toutes les nations.</a:t>
                      </a:r>
                      <a:endParaRPr lang="fr-FR" sz="1900" b="0" dirty="0"/>
                    </a:p>
                  </a:txBody>
                  <a:tcPr anchor="ctr"/>
                </a:tc>
                <a:extLst>
                  <a:ext uri="{0D108BD9-81ED-4DB2-BD59-A6C34878D82A}">
                    <a16:rowId xmlns:a16="http://schemas.microsoft.com/office/drawing/2014/main" val="1307163440"/>
                  </a:ext>
                </a:extLst>
              </a:tr>
            </a:tbl>
          </a:graphicData>
        </a:graphic>
      </p:graphicFrame>
      <p:pic>
        <p:nvPicPr>
          <p:cNvPr id="9" name="Espace réservé du contenu 8" descr="Une image contenant blanc, clipart, Graphique, symbole&#10;&#10;Description générée automatiquement">
            <a:extLst>
              <a:ext uri="{FF2B5EF4-FFF2-40B4-BE49-F238E27FC236}">
                <a16:creationId xmlns:a16="http://schemas.microsoft.com/office/drawing/2014/main" id="{CD664C51-4208-4BA9-A4F0-5B0CD2F90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27" y="5863340"/>
            <a:ext cx="723533" cy="5387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0496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77505-5607-1BF9-4A4C-B16A6B2D59D3}"/>
              </a:ext>
            </a:extLst>
          </p:cNvPr>
          <p:cNvSpPr>
            <a:spLocks noGrp="1"/>
          </p:cNvSpPr>
          <p:nvPr>
            <p:ph type="title"/>
          </p:nvPr>
        </p:nvSpPr>
        <p:spPr>
          <a:xfrm>
            <a:off x="2002420" y="365123"/>
            <a:ext cx="9977279" cy="1035050"/>
          </a:xfrm>
        </p:spPr>
        <p:txBody>
          <a:bodyPr>
            <a:normAutofit/>
          </a:bodyPr>
          <a:lstStyle/>
          <a:p>
            <a:r>
              <a:rPr lang="en-US" sz="3100" dirty="0">
                <a:solidFill>
                  <a:schemeClr val="tx1"/>
                </a:solidFill>
                <a:latin typeface="Arial"/>
                <a:cs typeface="Arial"/>
              </a:rPr>
              <a:t>ET ENSUITE ? </a:t>
            </a:r>
            <a:br>
              <a:rPr lang="en-US" sz="3100" dirty="0">
                <a:latin typeface="Arial"/>
                <a:cs typeface="Arial"/>
              </a:rPr>
            </a:br>
            <a:r>
              <a:rPr lang="en-US" sz="3100" dirty="0">
                <a:latin typeface="Arial"/>
                <a:cs typeface="Arial"/>
              </a:rPr>
              <a:t>RESTEZ EN CONTACT AVEC PORTES OUVERTES</a:t>
            </a:r>
          </a:p>
        </p:txBody>
      </p:sp>
      <p:sp>
        <p:nvSpPr>
          <p:cNvPr id="9" name="Espace réservé du contenu 2">
            <a:extLst>
              <a:ext uri="{FF2B5EF4-FFF2-40B4-BE49-F238E27FC236}">
                <a16:creationId xmlns:a16="http://schemas.microsoft.com/office/drawing/2014/main" id="{A1CCD3D9-8FD7-895B-4EBD-51703ED94F91}"/>
              </a:ext>
            </a:extLst>
          </p:cNvPr>
          <p:cNvSpPr>
            <a:spLocks noGrp="1"/>
          </p:cNvSpPr>
          <p:nvPr>
            <p:ph idx="1"/>
          </p:nvPr>
        </p:nvSpPr>
        <p:spPr>
          <a:xfrm>
            <a:off x="2281809" y="1582994"/>
            <a:ext cx="10144272" cy="4973254"/>
          </a:xfrm>
        </p:spPr>
        <p:txBody>
          <a:bodyPr vert="horz" lIns="91440" tIns="45720" rIns="91440" bIns="45720" rtlCol="0" anchor="t">
            <a:normAutofit fontScale="92500" lnSpcReduction="20000"/>
          </a:bodyPr>
          <a:lstStyle/>
          <a:p>
            <a:pPr fontAlgn="base"/>
            <a:r>
              <a:rPr lang="fr-FR" sz="2800" b="0" i="0" u="none" strike="noStrike" dirty="0">
                <a:solidFill>
                  <a:schemeClr val="tx1"/>
                </a:solidFill>
                <a:effectLst/>
                <a:latin typeface="+mn-lt"/>
                <a:cs typeface="Arial"/>
              </a:rPr>
              <a:t>Grâce à notre magazine (6 numéros pa</a:t>
            </a:r>
            <a:r>
              <a:rPr lang="fr-FR" sz="2800" dirty="0">
                <a:solidFill>
                  <a:schemeClr val="tx1"/>
                </a:solidFill>
                <a:latin typeface="+mn-lt"/>
                <a:cs typeface="Arial"/>
              </a:rPr>
              <a:t>r an)</a:t>
            </a:r>
            <a:r>
              <a:rPr lang="fr-FR" sz="2800" b="0" i="0" u="none" strike="noStrike" dirty="0">
                <a:solidFill>
                  <a:schemeClr val="tx1"/>
                </a:solidFill>
                <a:effectLst/>
                <a:latin typeface="+mn-lt"/>
                <a:cs typeface="Arial"/>
              </a:rPr>
              <a:t> </a:t>
            </a:r>
            <a:r>
              <a:rPr lang="en-US" sz="2800" b="0" i="0" dirty="0">
                <a:solidFill>
                  <a:schemeClr val="tx1"/>
                </a:solidFill>
                <a:effectLst/>
                <a:latin typeface="+mn-lt"/>
                <a:cs typeface="Arial"/>
              </a:rPr>
              <a:t>​</a:t>
            </a:r>
            <a:endParaRPr lang="en-US" sz="2800" dirty="0">
              <a:solidFill>
                <a:schemeClr val="tx1"/>
              </a:solidFill>
              <a:latin typeface="+mn-lt"/>
              <a:cs typeface="Arial"/>
            </a:endParaRPr>
          </a:p>
          <a:p>
            <a:pPr fontAlgn="base"/>
            <a:endParaRPr lang="en-US" sz="2800" b="0" i="0" u="none" strike="noStrike" dirty="0">
              <a:solidFill>
                <a:schemeClr val="tx1"/>
              </a:solidFill>
              <a:effectLst/>
              <a:latin typeface="+mn-lt"/>
              <a:cs typeface="Arial"/>
            </a:endParaRPr>
          </a:p>
          <a:p>
            <a:pPr fontAlgn="base"/>
            <a:endParaRPr lang="en-US" sz="2800" dirty="0">
              <a:solidFill>
                <a:schemeClr val="tx1"/>
              </a:solidFill>
              <a:latin typeface="+mn-lt"/>
              <a:cs typeface="Arial"/>
            </a:endParaRPr>
          </a:p>
          <a:p>
            <a:pPr fontAlgn="base"/>
            <a:endParaRPr lang="en-US" sz="2800" b="0" i="0" u="none" strike="noStrike" dirty="0">
              <a:solidFill>
                <a:schemeClr val="tx1"/>
              </a:solidFill>
              <a:effectLst/>
              <a:latin typeface="+mn-lt"/>
              <a:cs typeface="Arial"/>
            </a:endParaRPr>
          </a:p>
          <a:p>
            <a:pPr marL="0" indent="0" fontAlgn="base">
              <a:buNone/>
            </a:pPr>
            <a:br>
              <a:rPr lang="en-US" sz="2800" b="0" i="0" u="none" strike="noStrike" dirty="0">
                <a:solidFill>
                  <a:schemeClr val="tx1"/>
                </a:solidFill>
                <a:effectLst/>
                <a:latin typeface="+mn-lt"/>
                <a:cs typeface="Arial"/>
              </a:rPr>
            </a:br>
            <a:br>
              <a:rPr lang="en-US" sz="2800" b="0" i="0" u="none" strike="noStrike" dirty="0">
                <a:solidFill>
                  <a:schemeClr val="tx1"/>
                </a:solidFill>
                <a:effectLst/>
                <a:latin typeface="+mn-lt"/>
                <a:cs typeface="Arial"/>
              </a:rPr>
            </a:br>
            <a:br>
              <a:rPr lang="en-US" sz="2800" b="0" i="0" u="none" strike="noStrike" dirty="0">
                <a:solidFill>
                  <a:schemeClr val="tx1"/>
                </a:solidFill>
                <a:effectLst/>
                <a:latin typeface="+mn-lt"/>
                <a:cs typeface="Arial"/>
              </a:rPr>
            </a:br>
            <a:br>
              <a:rPr lang="en-US" sz="2800" b="0" i="0" u="none" strike="noStrike" dirty="0">
                <a:solidFill>
                  <a:schemeClr val="tx1"/>
                </a:solidFill>
                <a:effectLst/>
                <a:latin typeface="+mn-lt"/>
                <a:cs typeface="Arial"/>
              </a:rPr>
            </a:br>
            <a:endParaRPr lang="en-US" sz="2800" b="0" i="0" u="none" strike="noStrike" dirty="0">
              <a:solidFill>
                <a:schemeClr val="tx1"/>
              </a:solidFill>
              <a:effectLst/>
              <a:latin typeface="+mn-lt"/>
              <a:cs typeface="Arial"/>
            </a:endParaRPr>
          </a:p>
          <a:p>
            <a:pPr fontAlgn="base"/>
            <a:r>
              <a:rPr lang="fr-FR" sz="2800" b="0" i="0" u="none" strike="noStrike" dirty="0">
                <a:solidFill>
                  <a:schemeClr val="tx1"/>
                </a:solidFill>
                <a:effectLst/>
                <a:latin typeface="+mn-lt"/>
              </a:rPr>
              <a:t>En vous abonnant à nos e-mails via le coupon « Contact »</a:t>
            </a:r>
            <a:br>
              <a:rPr lang="fr-FR" sz="2800" b="0" i="0" u="none" strike="noStrike" dirty="0">
                <a:solidFill>
                  <a:schemeClr val="tx1"/>
                </a:solidFill>
                <a:effectLst/>
                <a:latin typeface="+mn-lt"/>
              </a:rPr>
            </a:br>
            <a:r>
              <a:rPr lang="en-US" sz="2800" b="0" i="0" dirty="0">
                <a:solidFill>
                  <a:schemeClr val="tx1"/>
                </a:solidFill>
                <a:effectLst/>
                <a:latin typeface="+mn-lt"/>
              </a:rPr>
              <a:t>​</a:t>
            </a:r>
          </a:p>
          <a:p>
            <a:pPr algn="l" rtl="0" fontAlgn="base">
              <a:buFont typeface="Arial" panose="020B0604020202020204" pitchFamily="34" charset="0"/>
              <a:buChar char="•"/>
            </a:pPr>
            <a:r>
              <a:rPr lang="fr-FR" sz="2800" b="0" i="0" u="none" strike="noStrike" dirty="0">
                <a:solidFill>
                  <a:schemeClr val="tx1"/>
                </a:solidFill>
                <a:effectLst/>
                <a:latin typeface="+mn-lt"/>
              </a:rPr>
              <a:t>En nous suivant sur les réseaux sociaux : </a:t>
            </a:r>
            <a:br>
              <a:rPr lang="fr-FR" sz="2800" b="0" i="0" u="none" strike="noStrike" dirty="0">
                <a:solidFill>
                  <a:schemeClr val="tx1"/>
                </a:solidFill>
                <a:effectLst/>
                <a:latin typeface="+mn-lt"/>
              </a:rPr>
            </a:br>
            <a:endParaRPr lang="en-US" sz="2800" b="0" i="0" dirty="0">
              <a:solidFill>
                <a:schemeClr val="tx1"/>
              </a:solidFill>
              <a:effectLst/>
              <a:highlight>
                <a:srgbClr val="FFFF00"/>
              </a:highlight>
              <a:latin typeface="+mn-lt"/>
            </a:endParaRPr>
          </a:p>
          <a:p>
            <a:pPr algn="l" rtl="0" fontAlgn="base">
              <a:buFont typeface="Arial" panose="020B0604020202020204" pitchFamily="34" charset="0"/>
              <a:buChar char="•"/>
            </a:pPr>
            <a:r>
              <a:rPr lang="fr-FR" sz="2800" b="0" i="0" u="none" strike="noStrike" dirty="0">
                <a:solidFill>
                  <a:schemeClr val="tx1"/>
                </a:solidFill>
                <a:effectLst/>
                <a:latin typeface="+mn-lt"/>
              </a:rPr>
              <a:t>En vous informant sur notre site </a:t>
            </a:r>
            <a:r>
              <a:rPr lang="fr-FR" sz="2800" b="0" i="0" strike="noStrike" dirty="0">
                <a:solidFill>
                  <a:schemeClr val="tx1"/>
                </a:solidFill>
                <a:effectLst/>
                <a:latin typeface="+mn-lt"/>
              </a:rPr>
              <a:t>www.portesouvertes.fr </a:t>
            </a:r>
            <a:r>
              <a:rPr lang="en-US" sz="2800" b="0" i="0" dirty="0">
                <a:solidFill>
                  <a:schemeClr val="tx1"/>
                </a:solidFill>
                <a:effectLst/>
                <a:latin typeface="+mn-lt"/>
              </a:rPr>
              <a:t>​</a:t>
            </a:r>
          </a:p>
          <a:p>
            <a:pPr marL="0" indent="0">
              <a:buNone/>
            </a:pPr>
            <a:endParaRPr lang="fr-FR" sz="2400" i="1" dirty="0">
              <a:highlight>
                <a:srgbClr val="FFFF00"/>
              </a:highlight>
            </a:endParaRPr>
          </a:p>
        </p:txBody>
      </p:sp>
      <p:pic>
        <p:nvPicPr>
          <p:cNvPr id="10" name="Image 9">
            <a:extLst>
              <a:ext uri="{FF2B5EF4-FFF2-40B4-BE49-F238E27FC236}">
                <a16:creationId xmlns:a16="http://schemas.microsoft.com/office/drawing/2014/main" id="{70B0A7F4-49DE-3E80-7A25-22FFE321055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51527" y="5190986"/>
            <a:ext cx="677513" cy="677513"/>
          </a:xfrm>
          <a:prstGeom prst="rect">
            <a:avLst/>
          </a:prstGeom>
        </p:spPr>
      </p:pic>
      <p:pic>
        <p:nvPicPr>
          <p:cNvPr id="11" name="Image 10">
            <a:extLst>
              <a:ext uri="{FF2B5EF4-FFF2-40B4-BE49-F238E27FC236}">
                <a16:creationId xmlns:a16="http://schemas.microsoft.com/office/drawing/2014/main" id="{54050DEA-E739-5202-FC23-50FD64DBC4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36204" y="5190987"/>
            <a:ext cx="677513" cy="677513"/>
          </a:xfrm>
          <a:prstGeom prst="rect">
            <a:avLst/>
          </a:prstGeom>
        </p:spPr>
      </p:pic>
      <p:pic>
        <p:nvPicPr>
          <p:cNvPr id="12" name="Image 11">
            <a:extLst>
              <a:ext uri="{FF2B5EF4-FFF2-40B4-BE49-F238E27FC236}">
                <a16:creationId xmlns:a16="http://schemas.microsoft.com/office/drawing/2014/main" id="{6B00C240-9A22-E832-2A97-ABDE1964E64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38924" y="5190987"/>
            <a:ext cx="677513" cy="677513"/>
          </a:xfrm>
          <a:prstGeom prst="rect">
            <a:avLst/>
          </a:prstGeom>
        </p:spPr>
      </p:pic>
      <p:pic>
        <p:nvPicPr>
          <p:cNvPr id="13" name="Image 12">
            <a:extLst>
              <a:ext uri="{FF2B5EF4-FFF2-40B4-BE49-F238E27FC236}">
                <a16:creationId xmlns:a16="http://schemas.microsoft.com/office/drawing/2014/main" id="{9C70B52D-3B1C-F612-2433-DEA30182784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733484" y="5190986"/>
            <a:ext cx="677513" cy="677513"/>
          </a:xfrm>
          <a:prstGeom prst="rect">
            <a:avLst/>
          </a:prstGeom>
        </p:spPr>
      </p:pic>
      <p:pic>
        <p:nvPicPr>
          <p:cNvPr id="18" name="Image 17">
            <a:extLst>
              <a:ext uri="{FF2B5EF4-FFF2-40B4-BE49-F238E27FC236}">
                <a16:creationId xmlns:a16="http://schemas.microsoft.com/office/drawing/2014/main" id="{DF6C8D54-A2B3-22F7-FEC1-0A5C0F40F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6699" y="2347115"/>
            <a:ext cx="2802575" cy="2024860"/>
          </a:xfrm>
          <a:prstGeom prst="rect">
            <a:avLst/>
          </a:prstGeom>
        </p:spPr>
      </p:pic>
      <p:pic>
        <p:nvPicPr>
          <p:cNvPr id="16" name="Image 15">
            <a:extLst>
              <a:ext uri="{FF2B5EF4-FFF2-40B4-BE49-F238E27FC236}">
                <a16:creationId xmlns:a16="http://schemas.microsoft.com/office/drawing/2014/main" id="{4F059D70-6234-9B84-0479-0BC6A30EAA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1809" y="1676400"/>
            <a:ext cx="4013200" cy="3009900"/>
          </a:xfrm>
          <a:prstGeom prst="rect">
            <a:avLst/>
          </a:prstGeom>
        </p:spPr>
      </p:pic>
    </p:spTree>
    <p:extLst>
      <p:ext uri="{BB962C8B-B14F-4D97-AF65-F5344CB8AC3E}">
        <p14:creationId xmlns:p14="http://schemas.microsoft.com/office/powerpoint/2010/main" val="2154978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ciel, arbre, sable&#10;&#10;Description générée automatiquement">
            <a:extLst>
              <a:ext uri="{FF2B5EF4-FFF2-40B4-BE49-F238E27FC236}">
                <a16:creationId xmlns:a16="http://schemas.microsoft.com/office/drawing/2014/main" id="{E723296C-9C2B-37C2-A24A-6179F235D99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2915" t="8874" r="12915" b="25435"/>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7722B92-68BF-4390-D0A0-A201D9485209}"/>
              </a:ext>
            </a:extLst>
          </p:cNvPr>
          <p:cNvSpPr>
            <a:spLocks noGrp="1"/>
          </p:cNvSpPr>
          <p:nvPr>
            <p:ph idx="1"/>
          </p:nvPr>
        </p:nvSpPr>
        <p:spPr>
          <a:xfrm>
            <a:off x="968886" y="2028724"/>
            <a:ext cx="10254225" cy="3633929"/>
          </a:xfrm>
        </p:spPr>
        <p:txBody>
          <a:bodyPr vert="horz" lIns="91440" tIns="45720" rIns="91440" bIns="45720" rtlCol="0" anchor="t">
            <a:normAutofit/>
          </a:bodyPr>
          <a:lstStyle/>
          <a:p>
            <a:pPr marL="0" indent="0" algn="ctr">
              <a:buNone/>
            </a:pPr>
            <a:r>
              <a:rPr lang="en-US" sz="8800" b="1" dirty="0">
                <a:solidFill>
                  <a:srgbClr val="6B3267"/>
                </a:solidFill>
                <a:latin typeface="Arial"/>
                <a:cs typeface="Arial"/>
              </a:rPr>
              <a:t>MERCI</a:t>
            </a:r>
            <a:endParaRPr lang="en-US" sz="7200" b="1" dirty="0">
              <a:solidFill>
                <a:srgbClr val="6B3267"/>
              </a:solidFill>
            </a:endParaRPr>
          </a:p>
        </p:txBody>
      </p:sp>
      <p:pic>
        <p:nvPicPr>
          <p:cNvPr id="7" name="Image 6" descr="Une image contenant Graphique, Police, texte, graphisme&#10;&#10;Description générée automatiquement">
            <a:extLst>
              <a:ext uri="{FF2B5EF4-FFF2-40B4-BE49-F238E27FC236}">
                <a16:creationId xmlns:a16="http://schemas.microsoft.com/office/drawing/2014/main" id="{821058C6-4187-AE6A-7098-85EE69DE9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532" y="530003"/>
            <a:ext cx="4296932" cy="1330688"/>
          </a:xfrm>
          <a:prstGeom prst="rect">
            <a:avLst/>
          </a:prstGeom>
        </p:spPr>
      </p:pic>
    </p:spTree>
    <p:extLst>
      <p:ext uri="{BB962C8B-B14F-4D97-AF65-F5344CB8AC3E}">
        <p14:creationId xmlns:p14="http://schemas.microsoft.com/office/powerpoint/2010/main" val="4007959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D72F1D-6BAB-B5D7-AA0B-995387CC5453}"/>
              </a:ext>
            </a:extLst>
          </p:cNvPr>
          <p:cNvSpPr>
            <a:spLocks noGrp="1"/>
          </p:cNvSpPr>
          <p:nvPr>
            <p:ph type="title"/>
          </p:nvPr>
        </p:nvSpPr>
        <p:spPr/>
        <p:txBody>
          <a:bodyPr/>
          <a:lstStyle/>
          <a:p>
            <a:r>
              <a:rPr lang="fr-FR" b="0" dirty="0">
                <a:latin typeface="Arial"/>
                <a:cs typeface="Arial"/>
              </a:rPr>
              <a:t>Prédication</a:t>
            </a:r>
            <a:endParaRPr lang="en-US" dirty="0">
              <a:latin typeface="Arial"/>
              <a:cs typeface="Arial"/>
            </a:endParaRPr>
          </a:p>
        </p:txBody>
      </p:sp>
      <p:pic>
        <p:nvPicPr>
          <p:cNvPr id="3" name="Image 2" descr="Une image contenant plein air, ciel, arbre, sable&#10;&#10;Description générée automatiquement">
            <a:extLst>
              <a:ext uri="{FF2B5EF4-FFF2-40B4-BE49-F238E27FC236}">
                <a16:creationId xmlns:a16="http://schemas.microsoft.com/office/drawing/2014/main" id="{8BBB5CE6-3A69-4673-0DF4-A9C43A2F272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386" t="13143" r="8386" b="13143"/>
          <a:stretch/>
        </p:blipFill>
        <p:spPr>
          <a:xfrm>
            <a:off x="0" y="0"/>
            <a:ext cx="12192000" cy="6858000"/>
          </a:xfrm>
          <a:prstGeom prst="rect">
            <a:avLst/>
          </a:prstGeom>
        </p:spPr>
      </p:pic>
      <p:sp>
        <p:nvSpPr>
          <p:cNvPr id="4" name="Titre 1">
            <a:extLst>
              <a:ext uri="{FF2B5EF4-FFF2-40B4-BE49-F238E27FC236}">
                <a16:creationId xmlns:a16="http://schemas.microsoft.com/office/drawing/2014/main" id="{C0C75340-4E9C-4390-B4AD-1FE2CBB355D9}"/>
              </a:ext>
            </a:extLst>
          </p:cNvPr>
          <p:cNvSpPr txBox="1">
            <a:spLocks/>
          </p:cNvSpPr>
          <p:nvPr/>
        </p:nvSpPr>
        <p:spPr>
          <a:xfrm>
            <a:off x="968886" y="1691006"/>
            <a:ext cx="10254228" cy="1035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B3267"/>
                </a:solidFill>
                <a:latin typeface="Arial" panose="020B0604020202020204" pitchFamily="34" charset="0"/>
                <a:ea typeface="+mj-ea"/>
                <a:cs typeface="Arial" panose="020B0604020202020204" pitchFamily="34" charset="0"/>
              </a:defRPr>
            </a:lvl1pPr>
          </a:lstStyle>
          <a:p>
            <a:pPr algn="ctr"/>
            <a:r>
              <a:rPr lang="fr-FR" sz="7200" dirty="0">
                <a:latin typeface="Arial"/>
                <a:cs typeface="Arial"/>
              </a:rPr>
              <a:t>PRÉDICATION</a:t>
            </a:r>
            <a:endParaRPr lang="en-US" sz="7200" dirty="0">
              <a:latin typeface="Arial"/>
              <a:cs typeface="Arial"/>
            </a:endParaRPr>
          </a:p>
        </p:txBody>
      </p:sp>
      <p:pic>
        <p:nvPicPr>
          <p:cNvPr id="9" name="Espace réservé du contenu 8" descr="Une image contenant blanc, clipart, Graphique, symbole&#10;&#10;Description générée automatiquement">
            <a:extLst>
              <a:ext uri="{FF2B5EF4-FFF2-40B4-BE49-F238E27FC236}">
                <a16:creationId xmlns:a16="http://schemas.microsoft.com/office/drawing/2014/main" id="{9CB6BC46-65BE-75FD-E322-4B4623F0DB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327" y="5863340"/>
            <a:ext cx="723533" cy="538731"/>
          </a:xfrm>
        </p:spPr>
      </p:pic>
    </p:spTree>
    <p:extLst>
      <p:ext uri="{BB962C8B-B14F-4D97-AF65-F5344CB8AC3E}">
        <p14:creationId xmlns:p14="http://schemas.microsoft.com/office/powerpoint/2010/main" val="271028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60A0EA-F5EE-1364-B6F1-BEB510A088E4}"/>
              </a:ext>
            </a:extLst>
          </p:cNvPr>
          <p:cNvSpPr>
            <a:spLocks noGrp="1"/>
          </p:cNvSpPr>
          <p:nvPr>
            <p:ph idx="1"/>
          </p:nvPr>
        </p:nvSpPr>
        <p:spPr>
          <a:xfrm>
            <a:off x="2627453" y="830424"/>
            <a:ext cx="8657863" cy="5197151"/>
          </a:xfrm>
        </p:spPr>
        <p:txBody>
          <a:bodyPr vert="horz" lIns="91440" tIns="45720" rIns="91440" bIns="45720" rtlCol="0" anchor="t">
            <a:normAutofit lnSpcReduction="10000"/>
          </a:bodyPr>
          <a:lstStyle/>
          <a:p>
            <a:pPr marL="0" indent="0">
              <a:buNone/>
            </a:pPr>
            <a:r>
              <a:rPr lang="en-US" sz="3200" b="1" dirty="0">
                <a:solidFill>
                  <a:srgbClr val="6B3267"/>
                </a:solidFill>
                <a:latin typeface="Arial"/>
                <a:cs typeface="Arial"/>
              </a:rPr>
              <a:t>  Introduction</a:t>
            </a:r>
            <a:endParaRPr lang="en-US" b="1" dirty="0">
              <a:solidFill>
                <a:srgbClr val="6B3267"/>
              </a:solidFill>
              <a:latin typeface="Arial"/>
              <a:cs typeface="Arial"/>
            </a:endParaRPr>
          </a:p>
          <a:p>
            <a:endParaRPr lang="en-US" sz="3200" b="1" dirty="0">
              <a:solidFill>
                <a:srgbClr val="6B3267"/>
              </a:solidFill>
              <a:latin typeface="Arial"/>
              <a:cs typeface="Arial"/>
            </a:endParaRPr>
          </a:p>
          <a:p>
            <a:pPr marL="571500" indent="-571500">
              <a:buFont typeface="+mj-lt"/>
              <a:buAutoNum type="romanUcPeriod"/>
            </a:pPr>
            <a:r>
              <a:rPr lang="en-US" b="1" dirty="0">
                <a:solidFill>
                  <a:srgbClr val="6B3267"/>
                </a:solidFill>
                <a:latin typeface="Arial"/>
                <a:cs typeface="Arial"/>
              </a:rPr>
              <a:t>« </a:t>
            </a:r>
            <a:r>
              <a:rPr lang="en-US" b="1" dirty="0" err="1">
                <a:solidFill>
                  <a:srgbClr val="6B3267"/>
                </a:solidFill>
                <a:latin typeface="Arial"/>
                <a:cs typeface="Arial"/>
              </a:rPr>
              <a:t>Jusqu’à</a:t>
            </a:r>
            <a:r>
              <a:rPr lang="en-US" b="1" dirty="0">
                <a:solidFill>
                  <a:srgbClr val="6B3267"/>
                </a:solidFill>
                <a:latin typeface="Arial"/>
                <a:cs typeface="Arial"/>
              </a:rPr>
              <a:t> </a:t>
            </a:r>
            <a:r>
              <a:rPr lang="en-US" b="1" dirty="0" err="1">
                <a:solidFill>
                  <a:srgbClr val="6B3267"/>
                </a:solidFill>
                <a:latin typeface="Arial"/>
                <a:cs typeface="Arial"/>
              </a:rPr>
              <a:t>quand</a:t>
            </a:r>
            <a:r>
              <a:rPr lang="en-US" b="1" dirty="0">
                <a:solidFill>
                  <a:srgbClr val="6B3267"/>
                </a:solidFill>
                <a:latin typeface="Arial"/>
                <a:cs typeface="Arial"/>
              </a:rPr>
              <a:t>, Seigneur ? » </a:t>
            </a:r>
            <a:r>
              <a:rPr lang="en-US" b="1" dirty="0">
                <a:latin typeface="Arial"/>
                <a:cs typeface="Arial"/>
              </a:rPr>
              <a:t>– </a:t>
            </a:r>
            <a:r>
              <a:rPr lang="en-US" b="1" dirty="0" err="1">
                <a:latin typeface="Arial"/>
                <a:cs typeface="Arial"/>
              </a:rPr>
              <a:t>Exprimer</a:t>
            </a:r>
            <a:r>
              <a:rPr lang="en-US" b="1" dirty="0">
                <a:latin typeface="Arial"/>
                <a:cs typeface="Arial"/>
              </a:rPr>
              <a:t> </a:t>
            </a:r>
            <a:r>
              <a:rPr lang="en-US" b="1" dirty="0" err="1">
                <a:latin typeface="Arial"/>
                <a:cs typeface="Arial"/>
              </a:rPr>
              <a:t>notre</a:t>
            </a:r>
            <a:r>
              <a:rPr lang="en-US" b="1" dirty="0">
                <a:latin typeface="Arial"/>
                <a:cs typeface="Arial"/>
              </a:rPr>
              <a:t> </a:t>
            </a:r>
            <a:r>
              <a:rPr lang="en-US" b="1" dirty="0" err="1">
                <a:latin typeface="Arial"/>
                <a:cs typeface="Arial"/>
              </a:rPr>
              <a:t>plainte</a:t>
            </a:r>
            <a:br>
              <a:rPr lang="en-US" b="1" dirty="0">
                <a:solidFill>
                  <a:srgbClr val="6B3267"/>
                </a:solidFill>
                <a:latin typeface="Arial"/>
                <a:cs typeface="Arial"/>
              </a:rPr>
            </a:br>
            <a:r>
              <a:rPr lang="en-US" b="1" dirty="0">
                <a:solidFill>
                  <a:srgbClr val="6B3267"/>
                </a:solidFill>
                <a:latin typeface="Arial"/>
                <a:cs typeface="Arial"/>
              </a:rPr>
              <a:t> </a:t>
            </a:r>
          </a:p>
          <a:p>
            <a:pPr marL="571500" indent="-571500">
              <a:buFont typeface="+mj-lt"/>
              <a:buAutoNum type="romanUcPeriod"/>
            </a:pPr>
            <a:r>
              <a:rPr lang="en-US" b="1" dirty="0">
                <a:solidFill>
                  <a:srgbClr val="6B3267"/>
                </a:solidFill>
                <a:latin typeface="Arial"/>
                <a:cs typeface="Arial"/>
              </a:rPr>
              <a:t>« </a:t>
            </a:r>
            <a:r>
              <a:rPr lang="en-US" b="1" dirty="0" err="1">
                <a:solidFill>
                  <a:srgbClr val="6B3267"/>
                </a:solidFill>
                <a:latin typeface="Arial"/>
                <a:cs typeface="Arial"/>
              </a:rPr>
              <a:t>Regarde</a:t>
            </a:r>
            <a:r>
              <a:rPr lang="en-US" b="1" dirty="0">
                <a:solidFill>
                  <a:srgbClr val="6B3267"/>
                </a:solidFill>
                <a:latin typeface="Arial"/>
                <a:cs typeface="Arial"/>
              </a:rPr>
              <a:t>, </a:t>
            </a:r>
            <a:r>
              <a:rPr lang="en-US" b="1" dirty="0" err="1">
                <a:solidFill>
                  <a:srgbClr val="6B3267"/>
                </a:solidFill>
                <a:latin typeface="Arial"/>
                <a:cs typeface="Arial"/>
              </a:rPr>
              <a:t>réponds-moi</a:t>
            </a:r>
            <a:r>
              <a:rPr lang="en-US" b="1" dirty="0">
                <a:solidFill>
                  <a:srgbClr val="6B3267"/>
                </a:solidFill>
                <a:latin typeface="Arial"/>
                <a:cs typeface="Arial"/>
              </a:rPr>
              <a:t> ! » </a:t>
            </a:r>
            <a:r>
              <a:rPr lang="en-US" b="1" dirty="0">
                <a:latin typeface="Arial"/>
                <a:cs typeface="Arial"/>
              </a:rPr>
              <a:t>– Nous </a:t>
            </a:r>
            <a:r>
              <a:rPr lang="en-US" b="1" dirty="0" err="1">
                <a:latin typeface="Arial"/>
                <a:cs typeface="Arial"/>
              </a:rPr>
              <a:t>attendre</a:t>
            </a:r>
            <a:r>
              <a:rPr lang="en-US" b="1" dirty="0">
                <a:latin typeface="Arial"/>
                <a:cs typeface="Arial"/>
              </a:rPr>
              <a:t> au secours de Dieu</a:t>
            </a:r>
            <a:br>
              <a:rPr lang="en-US" b="1" dirty="0">
                <a:solidFill>
                  <a:srgbClr val="6B3267"/>
                </a:solidFill>
                <a:latin typeface="Arial"/>
                <a:cs typeface="Arial"/>
              </a:rPr>
            </a:br>
            <a:endParaRPr lang="en-US" b="1" dirty="0">
              <a:solidFill>
                <a:srgbClr val="6B3267"/>
              </a:solidFill>
              <a:latin typeface="Arial"/>
              <a:cs typeface="Arial"/>
            </a:endParaRPr>
          </a:p>
          <a:p>
            <a:pPr marL="571500" indent="-571500">
              <a:buFont typeface="+mj-lt"/>
              <a:buAutoNum type="romanUcPeriod"/>
            </a:pPr>
            <a:r>
              <a:rPr lang="en-US" b="1" dirty="0">
                <a:solidFill>
                  <a:srgbClr val="6B3267"/>
                </a:solidFill>
                <a:latin typeface="Arial"/>
                <a:cs typeface="Arial"/>
              </a:rPr>
              <a:t>« Moi </a:t>
            </a:r>
            <a:r>
              <a:rPr lang="en-US" b="1" dirty="0" err="1">
                <a:solidFill>
                  <a:srgbClr val="6B3267"/>
                </a:solidFill>
                <a:latin typeface="Arial"/>
                <a:cs typeface="Arial"/>
              </a:rPr>
              <a:t>j’ai</a:t>
            </a:r>
            <a:r>
              <a:rPr lang="en-US" b="1" dirty="0">
                <a:solidFill>
                  <a:srgbClr val="6B3267"/>
                </a:solidFill>
                <a:latin typeface="Arial"/>
                <a:cs typeface="Arial"/>
              </a:rPr>
              <a:t> </a:t>
            </a:r>
            <a:r>
              <a:rPr lang="en-US" b="1" dirty="0" err="1">
                <a:solidFill>
                  <a:srgbClr val="6B3267"/>
                </a:solidFill>
                <a:latin typeface="Arial"/>
                <a:cs typeface="Arial"/>
              </a:rPr>
              <a:t>confiance</a:t>
            </a:r>
            <a:r>
              <a:rPr lang="en-US" b="1" dirty="0">
                <a:solidFill>
                  <a:srgbClr val="6B3267"/>
                </a:solidFill>
                <a:latin typeface="Arial"/>
                <a:cs typeface="Arial"/>
              </a:rPr>
              <a:t> </a:t>
            </a:r>
            <a:r>
              <a:rPr lang="en-US" b="1" dirty="0" err="1">
                <a:solidFill>
                  <a:srgbClr val="6B3267"/>
                </a:solidFill>
                <a:latin typeface="Arial"/>
                <a:cs typeface="Arial"/>
              </a:rPr>
              <a:t>en</a:t>
            </a:r>
            <a:r>
              <a:rPr lang="en-US" b="1" dirty="0">
                <a:solidFill>
                  <a:srgbClr val="6B3267"/>
                </a:solidFill>
                <a:latin typeface="Arial"/>
                <a:cs typeface="Arial"/>
              </a:rPr>
              <a:t> ta </a:t>
            </a:r>
            <a:r>
              <a:rPr lang="en-US" b="1" dirty="0" err="1">
                <a:solidFill>
                  <a:srgbClr val="6B3267"/>
                </a:solidFill>
                <a:latin typeface="Arial"/>
                <a:cs typeface="Arial"/>
              </a:rPr>
              <a:t>bonté</a:t>
            </a:r>
            <a:r>
              <a:rPr lang="en-US" b="1" dirty="0">
                <a:solidFill>
                  <a:srgbClr val="6B3267"/>
                </a:solidFill>
                <a:latin typeface="Arial"/>
                <a:cs typeface="Arial"/>
              </a:rPr>
              <a:t> ! » </a:t>
            </a:r>
            <a:r>
              <a:rPr lang="en-US" b="1" dirty="0">
                <a:latin typeface="Arial"/>
                <a:cs typeface="Arial"/>
              </a:rPr>
              <a:t>– </a:t>
            </a:r>
            <a:r>
              <a:rPr lang="en-US" b="1" dirty="0" err="1">
                <a:latin typeface="Arial"/>
                <a:cs typeface="Arial"/>
              </a:rPr>
              <a:t>Trouver</a:t>
            </a:r>
            <a:r>
              <a:rPr lang="en-US" b="1" dirty="0">
                <a:latin typeface="Arial"/>
                <a:cs typeface="Arial"/>
              </a:rPr>
              <a:t> </a:t>
            </a:r>
            <a:r>
              <a:rPr lang="en-US" b="1" dirty="0" err="1">
                <a:latin typeface="Arial"/>
                <a:cs typeface="Arial"/>
              </a:rPr>
              <a:t>notre</a:t>
            </a:r>
            <a:r>
              <a:rPr lang="en-US" b="1" dirty="0">
                <a:latin typeface="Arial"/>
                <a:cs typeface="Arial"/>
              </a:rPr>
              <a:t> joie </a:t>
            </a:r>
            <a:r>
              <a:rPr lang="en-US" b="1" dirty="0" err="1">
                <a:latin typeface="Arial"/>
                <a:cs typeface="Arial"/>
              </a:rPr>
              <a:t>en</a:t>
            </a:r>
            <a:r>
              <a:rPr lang="en-US" b="1" dirty="0">
                <a:latin typeface="Arial"/>
                <a:cs typeface="Arial"/>
              </a:rPr>
              <a:t> Dieu </a:t>
            </a:r>
            <a:endParaRPr lang="en-US" b="1" dirty="0"/>
          </a:p>
          <a:p>
            <a:pPr marL="0" indent="0">
              <a:buNone/>
            </a:pPr>
            <a:endParaRPr lang="en-US" b="1" dirty="0">
              <a:solidFill>
                <a:srgbClr val="6B3267"/>
              </a:solidFill>
              <a:latin typeface="Arial"/>
              <a:cs typeface="Arial"/>
            </a:endParaRPr>
          </a:p>
          <a:p>
            <a:pPr marL="0" indent="0">
              <a:buNone/>
            </a:pPr>
            <a:r>
              <a:rPr lang="en-US" b="1" dirty="0">
                <a:solidFill>
                  <a:srgbClr val="6B3267"/>
                </a:solidFill>
                <a:latin typeface="Arial"/>
                <a:cs typeface="Arial"/>
              </a:rPr>
              <a:t>  Conclusion</a:t>
            </a:r>
            <a:endParaRPr lang="en-US" b="1" dirty="0">
              <a:solidFill>
                <a:srgbClr val="6B3267"/>
              </a:solidFill>
            </a:endParaRPr>
          </a:p>
        </p:txBody>
      </p:sp>
    </p:spTree>
    <p:extLst>
      <p:ext uri="{BB962C8B-B14F-4D97-AF65-F5344CB8AC3E}">
        <p14:creationId xmlns:p14="http://schemas.microsoft.com/office/powerpoint/2010/main" val="1863850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B8F7-88EF-819D-D95E-DA2543688531}"/>
              </a:ext>
            </a:extLst>
          </p:cNvPr>
          <p:cNvSpPr>
            <a:spLocks noGrp="1"/>
          </p:cNvSpPr>
          <p:nvPr>
            <p:ph type="title"/>
          </p:nvPr>
        </p:nvSpPr>
        <p:spPr>
          <a:xfrm>
            <a:off x="2048719" y="177282"/>
            <a:ext cx="10342220" cy="763682"/>
          </a:xfrm>
        </p:spPr>
        <p:txBody>
          <a:bodyPr>
            <a:normAutofit/>
          </a:bodyPr>
          <a:lstStyle/>
          <a:p>
            <a:r>
              <a:rPr lang="en-US" sz="3200" dirty="0" err="1">
                <a:latin typeface="Arial"/>
                <a:cs typeface="Arial"/>
              </a:rPr>
              <a:t>Psaume</a:t>
            </a:r>
            <a:r>
              <a:rPr lang="en-US" sz="3200" dirty="0">
                <a:latin typeface="Arial"/>
                <a:cs typeface="Arial"/>
              </a:rPr>
              <a:t> 13 </a:t>
            </a:r>
            <a:r>
              <a:rPr lang="en-US" sz="2200" dirty="0">
                <a:latin typeface="Arial"/>
                <a:cs typeface="Arial"/>
              </a:rPr>
              <a:t>(</a:t>
            </a:r>
            <a:r>
              <a:rPr lang="en-US" sz="2200" i="1" dirty="0">
                <a:latin typeface="Arial"/>
                <a:cs typeface="Arial"/>
              </a:rPr>
              <a:t>Version S21)</a:t>
            </a:r>
            <a:endParaRPr lang="en-US" dirty="0"/>
          </a:p>
        </p:txBody>
      </p:sp>
      <p:sp>
        <p:nvSpPr>
          <p:cNvPr id="3" name="Content Placeholder 2">
            <a:extLst>
              <a:ext uri="{FF2B5EF4-FFF2-40B4-BE49-F238E27FC236}">
                <a16:creationId xmlns:a16="http://schemas.microsoft.com/office/drawing/2014/main" id="{282321DF-232E-C9FB-8CCA-D4CEF58CC02B}"/>
              </a:ext>
            </a:extLst>
          </p:cNvPr>
          <p:cNvSpPr>
            <a:spLocks noGrp="1"/>
          </p:cNvSpPr>
          <p:nvPr>
            <p:ph idx="1"/>
          </p:nvPr>
        </p:nvSpPr>
        <p:spPr>
          <a:xfrm>
            <a:off x="2048719" y="1135260"/>
            <a:ext cx="9922458" cy="5545458"/>
          </a:xfrm>
        </p:spPr>
        <p:txBody>
          <a:bodyPr vert="horz" lIns="91440" tIns="45720" rIns="91440" bIns="45720" rtlCol="0" anchor="t">
            <a:normAutofit fontScale="77500" lnSpcReduction="20000"/>
          </a:bodyPr>
          <a:lstStyle/>
          <a:p>
            <a:pPr marL="0" indent="0">
              <a:buNone/>
            </a:pPr>
            <a:r>
              <a:rPr lang="en-US" baseline="30000" dirty="0">
                <a:latin typeface="Arial"/>
                <a:cs typeface="Arial"/>
              </a:rPr>
              <a:t>2 </a:t>
            </a:r>
            <a:r>
              <a:rPr lang="en-US" dirty="0" err="1">
                <a:latin typeface="Arial"/>
                <a:cs typeface="Arial"/>
              </a:rPr>
              <a:t>Jusqu’à</a:t>
            </a:r>
            <a:r>
              <a:rPr lang="en-US" dirty="0">
                <a:latin typeface="Arial"/>
                <a:cs typeface="Arial"/>
              </a:rPr>
              <a:t> </a:t>
            </a:r>
            <a:r>
              <a:rPr lang="en-US" dirty="0" err="1">
                <a:latin typeface="Arial"/>
                <a:cs typeface="Arial"/>
              </a:rPr>
              <a:t>quand</a:t>
            </a:r>
            <a:r>
              <a:rPr lang="en-US" dirty="0">
                <a:latin typeface="Arial"/>
                <a:cs typeface="Arial"/>
              </a:rPr>
              <a:t>, </a:t>
            </a:r>
            <a:r>
              <a:rPr lang="en-US" dirty="0" err="1">
                <a:latin typeface="Arial"/>
                <a:cs typeface="Arial"/>
              </a:rPr>
              <a:t>Éternel</a:t>
            </a:r>
            <a:r>
              <a:rPr lang="en-US" dirty="0">
                <a:latin typeface="Arial"/>
                <a:cs typeface="Arial"/>
              </a:rPr>
              <a:t>, </a:t>
            </a:r>
            <a:r>
              <a:rPr lang="en-US" dirty="0" err="1">
                <a:latin typeface="Arial"/>
                <a:cs typeface="Arial"/>
              </a:rPr>
              <a:t>m’oublieras-tu</a:t>
            </a:r>
            <a:r>
              <a:rPr lang="en-US" dirty="0">
                <a:latin typeface="Arial"/>
                <a:cs typeface="Arial"/>
              </a:rPr>
              <a:t> sans </a:t>
            </a:r>
            <a:r>
              <a:rPr lang="en-US" dirty="0" err="1">
                <a:latin typeface="Arial"/>
                <a:cs typeface="Arial"/>
              </a:rPr>
              <a:t>cesse</a:t>
            </a:r>
            <a:r>
              <a:rPr lang="en-US" dirty="0">
                <a:latin typeface="Arial"/>
                <a:cs typeface="Arial"/>
              </a:rPr>
              <a:t> ? </a:t>
            </a:r>
            <a:r>
              <a:rPr lang="en-US" dirty="0" err="1">
                <a:latin typeface="Arial"/>
                <a:cs typeface="Arial"/>
              </a:rPr>
              <a:t>Jusqu’à</a:t>
            </a:r>
            <a:r>
              <a:rPr lang="en-US" dirty="0">
                <a:latin typeface="Arial"/>
                <a:cs typeface="Arial"/>
              </a:rPr>
              <a:t> </a:t>
            </a:r>
            <a:r>
              <a:rPr lang="en-US" dirty="0" err="1">
                <a:latin typeface="Arial"/>
                <a:cs typeface="Arial"/>
              </a:rPr>
              <a:t>quand</a:t>
            </a:r>
            <a:r>
              <a:rPr lang="en-US" dirty="0">
                <a:latin typeface="Arial"/>
                <a:cs typeface="Arial"/>
              </a:rPr>
              <a:t> me </a:t>
            </a:r>
            <a:endParaRPr lang="en-US" dirty="0"/>
          </a:p>
          <a:p>
            <a:pPr marL="0" indent="0">
              <a:buNone/>
            </a:pPr>
            <a:r>
              <a:rPr lang="en-US" dirty="0" err="1">
                <a:latin typeface="Arial"/>
                <a:cs typeface="Arial"/>
              </a:rPr>
              <a:t>cacheras-tu</a:t>
            </a:r>
            <a:r>
              <a:rPr lang="en-US" dirty="0">
                <a:latin typeface="Arial"/>
                <a:cs typeface="Arial"/>
              </a:rPr>
              <a:t> ton visage ?</a:t>
            </a:r>
          </a:p>
          <a:p>
            <a:pPr marL="0" indent="0">
              <a:buNone/>
            </a:pPr>
            <a:endParaRPr lang="en-US" dirty="0">
              <a:latin typeface="Arial"/>
              <a:cs typeface="Arial"/>
            </a:endParaRPr>
          </a:p>
          <a:p>
            <a:pPr marL="0" indent="0">
              <a:buNone/>
            </a:pPr>
            <a:r>
              <a:rPr lang="en-US" baseline="30000" dirty="0">
                <a:latin typeface="Arial"/>
                <a:cs typeface="Arial"/>
              </a:rPr>
              <a:t>3 </a:t>
            </a:r>
            <a:r>
              <a:rPr lang="en-US" dirty="0" err="1">
                <a:latin typeface="Arial"/>
                <a:cs typeface="Arial"/>
              </a:rPr>
              <a:t>Jusqu’à</a:t>
            </a:r>
            <a:r>
              <a:rPr lang="en-US" dirty="0">
                <a:latin typeface="Arial"/>
                <a:cs typeface="Arial"/>
              </a:rPr>
              <a:t> </a:t>
            </a:r>
            <a:r>
              <a:rPr lang="en-US" dirty="0" err="1">
                <a:latin typeface="Arial"/>
                <a:cs typeface="Arial"/>
              </a:rPr>
              <a:t>quand</a:t>
            </a:r>
            <a:r>
              <a:rPr lang="en-US" dirty="0">
                <a:latin typeface="Arial"/>
                <a:cs typeface="Arial"/>
              </a:rPr>
              <a:t> </a:t>
            </a:r>
            <a:r>
              <a:rPr lang="en-US" dirty="0" err="1">
                <a:latin typeface="Arial"/>
                <a:cs typeface="Arial"/>
              </a:rPr>
              <a:t>aurai</a:t>
            </a:r>
            <a:r>
              <a:rPr lang="en-US" dirty="0">
                <a:latin typeface="Arial"/>
                <a:cs typeface="Arial"/>
              </a:rPr>
              <a:t>-je des </a:t>
            </a:r>
            <a:r>
              <a:rPr lang="en-US" dirty="0" err="1">
                <a:latin typeface="Arial"/>
                <a:cs typeface="Arial"/>
              </a:rPr>
              <a:t>soucis</a:t>
            </a:r>
            <a:r>
              <a:rPr lang="en-US" dirty="0">
                <a:latin typeface="Arial"/>
                <a:cs typeface="Arial"/>
              </a:rPr>
              <a:t> dans </a:t>
            </a:r>
            <a:r>
              <a:rPr lang="en-US" dirty="0" err="1">
                <a:latin typeface="Arial"/>
                <a:cs typeface="Arial"/>
              </a:rPr>
              <a:t>mon</a:t>
            </a:r>
            <a:r>
              <a:rPr lang="en-US" dirty="0">
                <a:latin typeface="Arial"/>
                <a:cs typeface="Arial"/>
              </a:rPr>
              <a:t> âme, et </a:t>
            </a:r>
            <a:r>
              <a:rPr lang="en-US" dirty="0" err="1">
                <a:latin typeface="Arial"/>
                <a:cs typeface="Arial"/>
              </a:rPr>
              <a:t>chaque</a:t>
            </a:r>
            <a:r>
              <a:rPr lang="en-US" dirty="0">
                <a:latin typeface="Arial"/>
                <a:cs typeface="Arial"/>
              </a:rPr>
              <a:t> jour des </a:t>
            </a:r>
            <a:endParaRPr lang="en-US" dirty="0"/>
          </a:p>
          <a:p>
            <a:pPr marL="0" indent="0">
              <a:buNone/>
            </a:pPr>
            <a:r>
              <a:rPr lang="en-US" dirty="0">
                <a:latin typeface="Arial"/>
                <a:cs typeface="Arial"/>
              </a:rPr>
              <a:t>chagrins dans </a:t>
            </a:r>
            <a:r>
              <a:rPr lang="en-US" dirty="0" err="1">
                <a:latin typeface="Arial"/>
                <a:cs typeface="Arial"/>
              </a:rPr>
              <a:t>mon</a:t>
            </a:r>
            <a:r>
              <a:rPr lang="en-US" dirty="0">
                <a:latin typeface="Arial"/>
                <a:cs typeface="Arial"/>
              </a:rPr>
              <a:t> </a:t>
            </a:r>
            <a:r>
              <a:rPr lang="en-US" dirty="0" err="1">
                <a:latin typeface="Arial"/>
                <a:cs typeface="Arial"/>
              </a:rPr>
              <a:t>cœur</a:t>
            </a:r>
            <a:r>
              <a:rPr lang="en-US" dirty="0">
                <a:latin typeface="Arial"/>
                <a:cs typeface="Arial"/>
              </a:rPr>
              <a:t> ? </a:t>
            </a:r>
            <a:r>
              <a:rPr lang="en-US" dirty="0" err="1">
                <a:latin typeface="Arial"/>
                <a:cs typeface="Arial"/>
              </a:rPr>
              <a:t>Jusqu’à</a:t>
            </a:r>
            <a:r>
              <a:rPr lang="en-US" dirty="0">
                <a:latin typeface="Arial"/>
                <a:cs typeface="Arial"/>
              </a:rPr>
              <a:t> </a:t>
            </a:r>
            <a:r>
              <a:rPr lang="en-US" dirty="0" err="1">
                <a:latin typeface="Arial"/>
                <a:cs typeface="Arial"/>
              </a:rPr>
              <a:t>quand</a:t>
            </a:r>
            <a:r>
              <a:rPr lang="en-US" dirty="0">
                <a:latin typeface="Arial"/>
                <a:cs typeface="Arial"/>
              </a:rPr>
              <a:t> </a:t>
            </a:r>
            <a:r>
              <a:rPr lang="en-US" dirty="0" err="1">
                <a:latin typeface="Arial"/>
                <a:cs typeface="Arial"/>
              </a:rPr>
              <a:t>mon</a:t>
            </a:r>
            <a:r>
              <a:rPr lang="en-US" dirty="0">
                <a:latin typeface="Arial"/>
                <a:cs typeface="Arial"/>
              </a:rPr>
              <a:t> </a:t>
            </a:r>
            <a:r>
              <a:rPr lang="en-US" dirty="0" err="1">
                <a:latin typeface="Arial"/>
                <a:cs typeface="Arial"/>
              </a:rPr>
              <a:t>ennemi</a:t>
            </a:r>
            <a:r>
              <a:rPr lang="en-US" dirty="0">
                <a:latin typeface="Arial"/>
                <a:cs typeface="Arial"/>
              </a:rPr>
              <a:t> </a:t>
            </a:r>
            <a:r>
              <a:rPr lang="en-US" dirty="0" err="1">
                <a:latin typeface="Arial"/>
                <a:cs typeface="Arial"/>
              </a:rPr>
              <a:t>s’attaquera</a:t>
            </a:r>
            <a:r>
              <a:rPr lang="en-US" dirty="0">
                <a:latin typeface="Arial"/>
                <a:cs typeface="Arial"/>
              </a:rPr>
              <a:t>-t-il à </a:t>
            </a:r>
            <a:r>
              <a:rPr lang="en-US" dirty="0" err="1">
                <a:latin typeface="Arial"/>
                <a:cs typeface="Arial"/>
              </a:rPr>
              <a:t>moi</a:t>
            </a:r>
            <a:r>
              <a:rPr lang="en-US" dirty="0">
                <a:latin typeface="Arial"/>
                <a:cs typeface="Arial"/>
              </a:rPr>
              <a:t> ?</a:t>
            </a:r>
          </a:p>
          <a:p>
            <a:pPr marL="0" indent="0">
              <a:buNone/>
            </a:pPr>
            <a:endParaRPr lang="en-US" dirty="0">
              <a:latin typeface="Arial"/>
              <a:cs typeface="Arial"/>
            </a:endParaRPr>
          </a:p>
          <a:p>
            <a:pPr marL="0" indent="0">
              <a:buNone/>
            </a:pPr>
            <a:r>
              <a:rPr lang="en-US" baseline="30000" dirty="0">
                <a:latin typeface="Arial"/>
                <a:cs typeface="Arial"/>
              </a:rPr>
              <a:t>4 </a:t>
            </a:r>
            <a:r>
              <a:rPr lang="en-US" dirty="0" err="1">
                <a:latin typeface="Arial"/>
                <a:cs typeface="Arial"/>
              </a:rPr>
              <a:t>Regarde</a:t>
            </a:r>
            <a:r>
              <a:rPr lang="en-US" dirty="0">
                <a:latin typeface="Arial"/>
                <a:cs typeface="Arial"/>
              </a:rPr>
              <a:t>, </a:t>
            </a:r>
            <a:r>
              <a:rPr lang="en-US" dirty="0" err="1">
                <a:latin typeface="Arial"/>
                <a:cs typeface="Arial"/>
              </a:rPr>
              <a:t>réponds-moi</a:t>
            </a:r>
            <a:r>
              <a:rPr lang="en-US" dirty="0">
                <a:latin typeface="Arial"/>
                <a:cs typeface="Arial"/>
              </a:rPr>
              <a:t>, </a:t>
            </a:r>
            <a:r>
              <a:rPr lang="en-US" dirty="0" err="1">
                <a:latin typeface="Arial"/>
                <a:cs typeface="Arial"/>
              </a:rPr>
              <a:t>Éternel</a:t>
            </a:r>
            <a:r>
              <a:rPr lang="en-US" dirty="0">
                <a:latin typeface="Arial"/>
                <a:cs typeface="Arial"/>
              </a:rPr>
              <a:t>, </a:t>
            </a:r>
            <a:r>
              <a:rPr lang="en-US" dirty="0" err="1">
                <a:latin typeface="Arial"/>
                <a:cs typeface="Arial"/>
              </a:rPr>
              <a:t>mon</a:t>
            </a:r>
            <a:r>
              <a:rPr lang="en-US" dirty="0">
                <a:latin typeface="Arial"/>
                <a:cs typeface="Arial"/>
              </a:rPr>
              <a:t> Dieu ! </a:t>
            </a:r>
            <a:endParaRPr lang="en-US" dirty="0"/>
          </a:p>
          <a:p>
            <a:pPr marL="0" indent="0">
              <a:buNone/>
            </a:pPr>
            <a:r>
              <a:rPr lang="en-US" dirty="0">
                <a:latin typeface="Arial"/>
                <a:cs typeface="Arial"/>
              </a:rPr>
              <a:t>Donne la lumière à </a:t>
            </a:r>
            <a:r>
              <a:rPr lang="en-US" dirty="0" err="1">
                <a:latin typeface="Arial"/>
                <a:cs typeface="Arial"/>
              </a:rPr>
              <a:t>mes</a:t>
            </a:r>
            <a:r>
              <a:rPr lang="en-US" dirty="0">
                <a:latin typeface="Arial"/>
                <a:cs typeface="Arial"/>
              </a:rPr>
              <a:t> </a:t>
            </a:r>
            <a:r>
              <a:rPr lang="en-US" dirty="0" err="1">
                <a:latin typeface="Arial"/>
                <a:cs typeface="Arial"/>
              </a:rPr>
              <a:t>yeux</a:t>
            </a:r>
            <a:r>
              <a:rPr lang="en-US" dirty="0">
                <a:latin typeface="Arial"/>
                <a:cs typeface="Arial"/>
              </a:rPr>
              <a:t>, </a:t>
            </a:r>
            <a:r>
              <a:rPr lang="en-US" dirty="0" err="1">
                <a:latin typeface="Arial"/>
                <a:cs typeface="Arial"/>
              </a:rPr>
              <a:t>afin</a:t>
            </a:r>
            <a:r>
              <a:rPr lang="en-US" dirty="0">
                <a:latin typeface="Arial"/>
                <a:cs typeface="Arial"/>
              </a:rPr>
              <a:t> que je ne </a:t>
            </a:r>
            <a:r>
              <a:rPr lang="en-US" dirty="0" err="1">
                <a:latin typeface="Arial"/>
                <a:cs typeface="Arial"/>
              </a:rPr>
              <a:t>m’endorme</a:t>
            </a:r>
            <a:r>
              <a:rPr lang="en-US" dirty="0">
                <a:latin typeface="Arial"/>
                <a:cs typeface="Arial"/>
              </a:rPr>
              <a:t> pas du </a:t>
            </a:r>
            <a:r>
              <a:rPr lang="en-US" dirty="0" err="1">
                <a:latin typeface="Arial"/>
                <a:cs typeface="Arial"/>
              </a:rPr>
              <a:t>sommeil</a:t>
            </a:r>
            <a:r>
              <a:rPr lang="en-US" dirty="0">
                <a:latin typeface="Arial"/>
                <a:cs typeface="Arial"/>
              </a:rPr>
              <a:t> de </a:t>
            </a:r>
            <a:endParaRPr lang="en-US" dirty="0"/>
          </a:p>
          <a:p>
            <a:pPr marL="0" indent="0">
              <a:buNone/>
            </a:pPr>
            <a:r>
              <a:rPr lang="en-US" dirty="0">
                <a:latin typeface="Arial"/>
                <a:cs typeface="Arial"/>
              </a:rPr>
              <a:t>la mort ! </a:t>
            </a:r>
          </a:p>
          <a:p>
            <a:pPr marL="0" indent="0">
              <a:buNone/>
            </a:pPr>
            <a:endParaRPr lang="en-US" dirty="0"/>
          </a:p>
          <a:p>
            <a:pPr marL="0" indent="0">
              <a:buNone/>
            </a:pPr>
            <a:r>
              <a:rPr lang="en-US" baseline="30000" dirty="0">
                <a:latin typeface="Arial"/>
                <a:cs typeface="Arial"/>
              </a:rPr>
              <a:t>5 </a:t>
            </a:r>
            <a:r>
              <a:rPr lang="en-US" dirty="0">
                <a:latin typeface="Arial"/>
                <a:cs typeface="Arial"/>
              </a:rPr>
              <a:t>En </a:t>
            </a:r>
            <a:r>
              <a:rPr lang="en-US" dirty="0" err="1">
                <a:latin typeface="Arial"/>
                <a:cs typeface="Arial"/>
              </a:rPr>
              <a:t>effet</a:t>
            </a:r>
            <a:r>
              <a:rPr lang="en-US" dirty="0">
                <a:latin typeface="Arial"/>
                <a:cs typeface="Arial"/>
              </a:rPr>
              <a:t>, </a:t>
            </a:r>
            <a:r>
              <a:rPr lang="en-US" dirty="0" err="1">
                <a:latin typeface="Arial"/>
                <a:cs typeface="Arial"/>
              </a:rPr>
              <a:t>mon</a:t>
            </a:r>
            <a:r>
              <a:rPr lang="en-US" dirty="0">
                <a:latin typeface="Arial"/>
                <a:cs typeface="Arial"/>
              </a:rPr>
              <a:t> </a:t>
            </a:r>
            <a:r>
              <a:rPr lang="en-US" dirty="0" err="1">
                <a:latin typeface="Arial"/>
                <a:cs typeface="Arial"/>
              </a:rPr>
              <a:t>ennemi</a:t>
            </a:r>
            <a:r>
              <a:rPr lang="en-US" dirty="0">
                <a:latin typeface="Arial"/>
                <a:cs typeface="Arial"/>
              </a:rPr>
              <a:t> </a:t>
            </a:r>
            <a:r>
              <a:rPr lang="en-US" dirty="0" err="1">
                <a:latin typeface="Arial"/>
                <a:cs typeface="Arial"/>
              </a:rPr>
              <a:t>pourrait</a:t>
            </a:r>
            <a:r>
              <a:rPr lang="en-US" dirty="0">
                <a:latin typeface="Arial"/>
                <a:cs typeface="Arial"/>
              </a:rPr>
              <a:t> dire : « </a:t>
            </a:r>
            <a:r>
              <a:rPr lang="en-US" i="1" dirty="0">
                <a:latin typeface="Arial"/>
                <a:cs typeface="Arial"/>
              </a:rPr>
              <a:t>Je </a:t>
            </a:r>
            <a:r>
              <a:rPr lang="en-US" i="1" dirty="0" err="1">
                <a:latin typeface="Arial"/>
                <a:cs typeface="Arial"/>
              </a:rPr>
              <a:t>l’ai</a:t>
            </a:r>
            <a:r>
              <a:rPr lang="en-US" i="1" dirty="0">
                <a:latin typeface="Arial"/>
                <a:cs typeface="Arial"/>
              </a:rPr>
              <a:t> </a:t>
            </a:r>
            <a:r>
              <a:rPr lang="en-US" i="1" dirty="0" err="1">
                <a:latin typeface="Arial"/>
                <a:cs typeface="Arial"/>
              </a:rPr>
              <a:t>vaincu</a:t>
            </a:r>
            <a:r>
              <a:rPr lang="en-US" i="1" dirty="0">
                <a:latin typeface="Arial"/>
                <a:cs typeface="Arial"/>
              </a:rPr>
              <a:t> </a:t>
            </a:r>
            <a:r>
              <a:rPr lang="en-US" dirty="0">
                <a:latin typeface="Arial"/>
                <a:cs typeface="Arial"/>
              </a:rPr>
              <a:t>», et </a:t>
            </a:r>
            <a:r>
              <a:rPr lang="en-US" dirty="0" err="1">
                <a:latin typeface="Arial"/>
                <a:cs typeface="Arial"/>
              </a:rPr>
              <a:t>mes</a:t>
            </a:r>
            <a:r>
              <a:rPr lang="en-US" dirty="0">
                <a:latin typeface="Arial"/>
                <a:cs typeface="Arial"/>
              </a:rPr>
              <a:t> </a:t>
            </a:r>
            <a:r>
              <a:rPr lang="en-US" dirty="0" err="1">
                <a:latin typeface="Arial"/>
                <a:cs typeface="Arial"/>
              </a:rPr>
              <a:t>adversaires</a:t>
            </a:r>
            <a:r>
              <a:rPr lang="en-US" dirty="0">
                <a:latin typeface="Arial"/>
                <a:cs typeface="Arial"/>
              </a:rPr>
              <a:t> se </a:t>
            </a:r>
            <a:endParaRPr lang="en-US" dirty="0"/>
          </a:p>
          <a:p>
            <a:pPr marL="0" indent="0">
              <a:buNone/>
            </a:pPr>
            <a:r>
              <a:rPr lang="en-US" dirty="0" err="1">
                <a:latin typeface="Arial"/>
                <a:cs typeface="Arial"/>
              </a:rPr>
              <a:t>réjouir</a:t>
            </a:r>
            <a:r>
              <a:rPr lang="en-US" dirty="0">
                <a:latin typeface="Arial"/>
                <a:cs typeface="Arial"/>
              </a:rPr>
              <a:t> </a:t>
            </a:r>
            <a:r>
              <a:rPr lang="en-US" dirty="0" err="1">
                <a:latin typeface="Arial"/>
                <a:cs typeface="Arial"/>
              </a:rPr>
              <a:t>en</a:t>
            </a:r>
            <a:r>
              <a:rPr lang="en-US" dirty="0">
                <a:latin typeface="Arial"/>
                <a:cs typeface="Arial"/>
              </a:rPr>
              <a:t> me </a:t>
            </a:r>
            <a:r>
              <a:rPr lang="en-US" dirty="0" err="1">
                <a:latin typeface="Arial"/>
                <a:cs typeface="Arial"/>
              </a:rPr>
              <a:t>voyant</a:t>
            </a:r>
            <a:r>
              <a:rPr lang="en-US" dirty="0">
                <a:latin typeface="Arial"/>
                <a:cs typeface="Arial"/>
              </a:rPr>
              <a:t> </a:t>
            </a:r>
            <a:r>
              <a:rPr lang="en-US" dirty="0" err="1">
                <a:latin typeface="Arial"/>
                <a:cs typeface="Arial"/>
              </a:rPr>
              <a:t>ébranlé</a:t>
            </a:r>
            <a:r>
              <a:rPr lang="en-US" dirty="0">
                <a:latin typeface="Arial"/>
                <a:cs typeface="Arial"/>
              </a:rPr>
              <a:t>.</a:t>
            </a:r>
          </a:p>
          <a:p>
            <a:pPr marL="0" indent="0">
              <a:buNone/>
            </a:pPr>
            <a:endParaRPr lang="en-US" dirty="0">
              <a:latin typeface="Arial"/>
              <a:cs typeface="Arial"/>
            </a:endParaRPr>
          </a:p>
          <a:p>
            <a:pPr marL="0" indent="0">
              <a:buNone/>
            </a:pPr>
            <a:r>
              <a:rPr lang="en-US" baseline="30000" dirty="0">
                <a:latin typeface="Arial"/>
                <a:cs typeface="Arial"/>
              </a:rPr>
              <a:t>6 </a:t>
            </a:r>
            <a:r>
              <a:rPr lang="en-US" dirty="0">
                <a:latin typeface="Arial"/>
                <a:cs typeface="Arial"/>
              </a:rPr>
              <a:t>Moi, </a:t>
            </a:r>
            <a:r>
              <a:rPr lang="en-US" dirty="0" err="1">
                <a:latin typeface="Arial"/>
                <a:cs typeface="Arial"/>
              </a:rPr>
              <a:t>j’ai</a:t>
            </a:r>
            <a:r>
              <a:rPr lang="en-US" dirty="0">
                <a:latin typeface="Arial"/>
                <a:cs typeface="Arial"/>
              </a:rPr>
              <a:t> </a:t>
            </a:r>
            <a:r>
              <a:rPr lang="en-US" dirty="0" err="1">
                <a:latin typeface="Arial"/>
                <a:cs typeface="Arial"/>
              </a:rPr>
              <a:t>confiance</a:t>
            </a:r>
            <a:r>
              <a:rPr lang="en-US" dirty="0">
                <a:latin typeface="Arial"/>
                <a:cs typeface="Arial"/>
              </a:rPr>
              <a:t> </a:t>
            </a:r>
            <a:r>
              <a:rPr lang="en-US" dirty="0" err="1">
                <a:latin typeface="Arial"/>
                <a:cs typeface="Arial"/>
              </a:rPr>
              <a:t>en</a:t>
            </a:r>
            <a:r>
              <a:rPr lang="en-US" dirty="0">
                <a:latin typeface="Arial"/>
                <a:cs typeface="Arial"/>
              </a:rPr>
              <a:t> ta </a:t>
            </a:r>
            <a:r>
              <a:rPr lang="en-US" dirty="0" err="1">
                <a:latin typeface="Arial"/>
                <a:cs typeface="Arial"/>
              </a:rPr>
              <a:t>bonté</a:t>
            </a:r>
            <a:r>
              <a:rPr lang="en-US" dirty="0">
                <a:latin typeface="Arial"/>
                <a:cs typeface="Arial"/>
              </a:rPr>
              <a:t>, </a:t>
            </a:r>
            <a:r>
              <a:rPr lang="en-US" dirty="0" err="1">
                <a:latin typeface="Arial"/>
                <a:cs typeface="Arial"/>
              </a:rPr>
              <a:t>j’ai</a:t>
            </a:r>
            <a:r>
              <a:rPr lang="en-US" dirty="0">
                <a:latin typeface="Arial"/>
                <a:cs typeface="Arial"/>
              </a:rPr>
              <a:t> de la joie dans le </a:t>
            </a:r>
            <a:r>
              <a:rPr lang="en-US" dirty="0" err="1">
                <a:latin typeface="Arial"/>
                <a:cs typeface="Arial"/>
              </a:rPr>
              <a:t>cœur</a:t>
            </a:r>
            <a:r>
              <a:rPr lang="en-US" dirty="0">
                <a:latin typeface="Arial"/>
                <a:cs typeface="Arial"/>
              </a:rPr>
              <a:t> à cause de ton </a:t>
            </a:r>
            <a:endParaRPr lang="en-US" dirty="0"/>
          </a:p>
          <a:p>
            <a:pPr marL="0" indent="0">
              <a:buNone/>
            </a:pPr>
            <a:r>
              <a:rPr lang="en-US" dirty="0" err="1">
                <a:latin typeface="Arial"/>
                <a:cs typeface="Arial"/>
              </a:rPr>
              <a:t>salut</a:t>
            </a:r>
            <a:r>
              <a:rPr lang="en-US" dirty="0">
                <a:latin typeface="Arial"/>
                <a:cs typeface="Arial"/>
              </a:rPr>
              <a:t>. Je </a:t>
            </a:r>
            <a:r>
              <a:rPr lang="en-US" dirty="0" err="1">
                <a:latin typeface="Arial"/>
                <a:cs typeface="Arial"/>
              </a:rPr>
              <a:t>veux</a:t>
            </a:r>
            <a:r>
              <a:rPr lang="en-US" dirty="0">
                <a:latin typeface="Arial"/>
                <a:cs typeface="Arial"/>
              </a:rPr>
              <a:t> chanter </a:t>
            </a:r>
            <a:r>
              <a:rPr lang="en-US" dirty="0" err="1">
                <a:latin typeface="Arial"/>
                <a:cs typeface="Arial"/>
              </a:rPr>
              <a:t>en</a:t>
            </a:r>
            <a:r>
              <a:rPr lang="en-US" dirty="0">
                <a:latin typeface="Arial"/>
                <a:cs typeface="Arial"/>
              </a:rPr>
              <a:t> </a:t>
            </a:r>
            <a:r>
              <a:rPr lang="en-US" dirty="0" err="1">
                <a:latin typeface="Arial"/>
                <a:cs typeface="Arial"/>
              </a:rPr>
              <a:t>l’honneur</a:t>
            </a:r>
            <a:r>
              <a:rPr lang="en-US" dirty="0">
                <a:latin typeface="Arial"/>
                <a:cs typeface="Arial"/>
              </a:rPr>
              <a:t> de </a:t>
            </a:r>
            <a:r>
              <a:rPr lang="en-US" dirty="0" err="1">
                <a:latin typeface="Arial"/>
                <a:cs typeface="Arial"/>
              </a:rPr>
              <a:t>l’Éternel</a:t>
            </a:r>
            <a:r>
              <a:rPr lang="en-US" dirty="0">
                <a:latin typeface="Arial"/>
                <a:cs typeface="Arial"/>
              </a:rPr>
              <a:t>, car il </a:t>
            </a:r>
            <a:r>
              <a:rPr lang="en-US" dirty="0" err="1">
                <a:latin typeface="Arial"/>
                <a:cs typeface="Arial"/>
              </a:rPr>
              <a:t>m’a</a:t>
            </a:r>
            <a:r>
              <a:rPr lang="en-US" dirty="0">
                <a:latin typeface="Arial"/>
                <a:cs typeface="Arial"/>
              </a:rPr>
              <a:t> fait du bien. </a:t>
            </a:r>
            <a:endParaRPr lang="en-US" i="1" dirty="0"/>
          </a:p>
        </p:txBody>
      </p:sp>
    </p:spTree>
    <p:extLst>
      <p:ext uri="{BB962C8B-B14F-4D97-AF65-F5344CB8AC3E}">
        <p14:creationId xmlns:p14="http://schemas.microsoft.com/office/powerpoint/2010/main" val="322681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E66E-850B-BAB1-C680-3FF72F7B9797}"/>
              </a:ext>
            </a:extLst>
          </p:cNvPr>
          <p:cNvSpPr>
            <a:spLocks noGrp="1"/>
          </p:cNvSpPr>
          <p:nvPr>
            <p:ph type="title"/>
          </p:nvPr>
        </p:nvSpPr>
        <p:spPr>
          <a:xfrm>
            <a:off x="2488557" y="555586"/>
            <a:ext cx="9375394" cy="1157468"/>
          </a:xfrm>
        </p:spPr>
        <p:txBody>
          <a:bodyPr>
            <a:noAutofit/>
          </a:bodyPr>
          <a:lstStyle/>
          <a:p>
            <a:r>
              <a:rPr lang="en-US" sz="3200" dirty="0">
                <a:latin typeface="Arial"/>
                <a:cs typeface="Arial"/>
              </a:rPr>
              <a:t>I. « JUSQU’À QUAND, SEIGNEUR ? »</a:t>
            </a:r>
            <a:br>
              <a:rPr lang="en-US" sz="3200" dirty="0">
                <a:latin typeface="Arial"/>
                <a:cs typeface="Arial"/>
              </a:rPr>
            </a:br>
            <a:r>
              <a:rPr lang="en-US" sz="3200" dirty="0">
                <a:solidFill>
                  <a:schemeClr val="tx1">
                    <a:lumMod val="85000"/>
                    <a:lumOff val="15000"/>
                  </a:schemeClr>
                </a:solidFill>
                <a:latin typeface="Arial"/>
                <a:cs typeface="Arial"/>
              </a:rPr>
              <a:t>   – EXPRIMER NOTRE PLAINTE</a:t>
            </a:r>
          </a:p>
        </p:txBody>
      </p:sp>
      <p:sp>
        <p:nvSpPr>
          <p:cNvPr id="3" name="Content Placeholder 2">
            <a:extLst>
              <a:ext uri="{FF2B5EF4-FFF2-40B4-BE49-F238E27FC236}">
                <a16:creationId xmlns:a16="http://schemas.microsoft.com/office/drawing/2014/main" id="{9A6DBB3B-CFEA-5459-F255-D298044F8FEA}"/>
              </a:ext>
            </a:extLst>
          </p:cNvPr>
          <p:cNvSpPr>
            <a:spLocks noGrp="1"/>
          </p:cNvSpPr>
          <p:nvPr>
            <p:ph idx="1"/>
          </p:nvPr>
        </p:nvSpPr>
        <p:spPr>
          <a:xfrm>
            <a:off x="2488557" y="2010431"/>
            <a:ext cx="9307008" cy="4184929"/>
          </a:xfrm>
        </p:spPr>
        <p:txBody>
          <a:bodyPr vert="horz" lIns="91440" tIns="45720" rIns="91440" bIns="45720" rtlCol="0" anchor="t">
            <a:normAutofit/>
          </a:bodyPr>
          <a:lstStyle/>
          <a:p>
            <a:pPr marL="514350" indent="-514350">
              <a:buAutoNum type="arabicPeriod"/>
            </a:pPr>
            <a:r>
              <a:rPr lang="en-US" dirty="0">
                <a:latin typeface="Arial"/>
                <a:cs typeface="Arial"/>
              </a:rPr>
              <a:t>Ne pas </a:t>
            </a:r>
            <a:r>
              <a:rPr lang="en-US" dirty="0" err="1">
                <a:latin typeface="Arial"/>
                <a:cs typeface="Arial"/>
              </a:rPr>
              <a:t>craindre</a:t>
            </a:r>
            <a:r>
              <a:rPr lang="en-US" dirty="0">
                <a:latin typeface="Arial"/>
                <a:cs typeface="Arial"/>
              </a:rPr>
              <a:t> de se </a:t>
            </a:r>
            <a:r>
              <a:rPr lang="en-US" dirty="0" err="1">
                <a:latin typeface="Arial"/>
                <a:cs typeface="Arial"/>
              </a:rPr>
              <a:t>plaindre</a:t>
            </a:r>
            <a:r>
              <a:rPr lang="en-US" dirty="0">
                <a:latin typeface="Arial"/>
                <a:cs typeface="Arial"/>
              </a:rPr>
              <a:t> </a:t>
            </a:r>
            <a:r>
              <a:rPr lang="en-US" dirty="0" err="1">
                <a:latin typeface="Arial"/>
                <a:cs typeface="Arial"/>
              </a:rPr>
              <a:t>honnêtement</a:t>
            </a:r>
            <a:r>
              <a:rPr lang="en-US" dirty="0">
                <a:latin typeface="Arial"/>
                <a:cs typeface="Arial"/>
              </a:rPr>
              <a:t> </a:t>
            </a:r>
            <a:r>
              <a:rPr lang="en-US" dirty="0" err="1">
                <a:latin typeface="Arial"/>
                <a:cs typeface="Arial"/>
              </a:rPr>
              <a:t>devant</a:t>
            </a:r>
            <a:r>
              <a:rPr lang="en-US" dirty="0">
                <a:latin typeface="Arial"/>
                <a:cs typeface="Arial"/>
              </a:rPr>
              <a:t> Dieu (</a:t>
            </a:r>
            <a:r>
              <a:rPr lang="en-US" dirty="0" err="1">
                <a:latin typeface="Arial"/>
                <a:cs typeface="Arial"/>
              </a:rPr>
              <a:t>Témoignage</a:t>
            </a:r>
            <a:r>
              <a:rPr lang="en-US" dirty="0">
                <a:latin typeface="Arial"/>
                <a:cs typeface="Arial"/>
              </a:rPr>
              <a:t> de Traore)</a:t>
            </a:r>
          </a:p>
          <a:p>
            <a:pPr marL="0" indent="0">
              <a:buNone/>
            </a:pPr>
            <a:endParaRPr lang="en-US" dirty="0">
              <a:latin typeface="Arial"/>
              <a:cs typeface="Arial"/>
            </a:endParaRPr>
          </a:p>
          <a:p>
            <a:pPr marL="0" indent="0">
              <a:buNone/>
            </a:pPr>
            <a:r>
              <a:rPr lang="en-US" dirty="0">
                <a:latin typeface="Arial"/>
                <a:cs typeface="Arial"/>
              </a:rPr>
              <a:t>2. Identifier et </a:t>
            </a:r>
            <a:r>
              <a:rPr lang="en-US" dirty="0" err="1">
                <a:latin typeface="Arial"/>
                <a:cs typeface="Arial"/>
              </a:rPr>
              <a:t>reconnaître</a:t>
            </a:r>
            <a:r>
              <a:rPr lang="en-US" dirty="0">
                <a:latin typeface="Arial"/>
                <a:cs typeface="Arial"/>
              </a:rPr>
              <a:t> </a:t>
            </a:r>
            <a:r>
              <a:rPr lang="en-US" dirty="0" err="1">
                <a:latin typeface="Arial"/>
                <a:cs typeface="Arial"/>
              </a:rPr>
              <a:t>nos</a:t>
            </a:r>
            <a:r>
              <a:rPr lang="en-US" dirty="0">
                <a:latin typeface="Arial"/>
                <a:cs typeface="Arial"/>
              </a:rPr>
              <a:t> sentiments</a:t>
            </a:r>
          </a:p>
          <a:p>
            <a:pPr marL="0" indent="0">
              <a:buNone/>
            </a:pPr>
            <a:endParaRPr lang="en-US" dirty="0">
              <a:latin typeface="Arial"/>
              <a:cs typeface="Arial"/>
            </a:endParaRPr>
          </a:p>
          <a:p>
            <a:pPr marL="0" indent="0">
              <a:buNone/>
            </a:pPr>
            <a:r>
              <a:rPr lang="en-US" dirty="0">
                <a:latin typeface="Arial"/>
                <a:cs typeface="Arial"/>
              </a:rPr>
              <a:t>3. </a:t>
            </a:r>
            <a:r>
              <a:rPr lang="en-US" dirty="0" err="1">
                <a:latin typeface="Arial"/>
                <a:cs typeface="Arial"/>
              </a:rPr>
              <a:t>Éviter</a:t>
            </a:r>
            <a:r>
              <a:rPr lang="en-US" dirty="0">
                <a:latin typeface="Arial"/>
                <a:cs typeface="Arial"/>
              </a:rPr>
              <a:t> le cercle </a:t>
            </a:r>
            <a:r>
              <a:rPr lang="en-US" dirty="0" err="1">
                <a:latin typeface="Arial"/>
                <a:cs typeface="Arial"/>
              </a:rPr>
              <a:t>vicieux</a:t>
            </a:r>
            <a:r>
              <a:rPr lang="en-US" dirty="0">
                <a:latin typeface="Arial"/>
                <a:cs typeface="Arial"/>
              </a:rPr>
              <a:t> de la </a:t>
            </a:r>
            <a:r>
              <a:rPr lang="en-US" dirty="0" err="1">
                <a:latin typeface="Arial"/>
                <a:cs typeface="Arial"/>
              </a:rPr>
              <a:t>souffrance</a:t>
            </a:r>
            <a:r>
              <a:rPr lang="en-US" dirty="0">
                <a:latin typeface="Arial"/>
                <a:cs typeface="Arial"/>
              </a:rPr>
              <a:t> et de </a:t>
            </a:r>
            <a:r>
              <a:rPr lang="en-US" dirty="0" err="1">
                <a:latin typeface="Arial"/>
                <a:cs typeface="Arial"/>
              </a:rPr>
              <a:t>l'amertume</a:t>
            </a:r>
            <a:r>
              <a:rPr lang="en-US" dirty="0">
                <a:latin typeface="Arial"/>
                <a:cs typeface="Arial"/>
              </a:rPr>
              <a:t> </a:t>
            </a:r>
          </a:p>
        </p:txBody>
      </p:sp>
    </p:spTree>
    <p:extLst>
      <p:ext uri="{BB962C8B-B14F-4D97-AF65-F5344CB8AC3E}">
        <p14:creationId xmlns:p14="http://schemas.microsoft.com/office/powerpoint/2010/main" val="213801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B58832-FAE0-6BAD-8AC8-5A0224B5C845}"/>
              </a:ext>
            </a:extLst>
          </p:cNvPr>
          <p:cNvSpPr/>
          <p:nvPr/>
        </p:nvSpPr>
        <p:spPr>
          <a:xfrm>
            <a:off x="6870630" y="1755810"/>
            <a:ext cx="5029200" cy="4115862"/>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C50FE788-4042-4908-8BE3-7C1F24D8E0F8}"/>
              </a:ext>
            </a:extLst>
          </p:cNvPr>
          <p:cNvSpPr>
            <a:spLocks noGrp="1"/>
          </p:cNvSpPr>
          <p:nvPr>
            <p:ph type="title"/>
          </p:nvPr>
        </p:nvSpPr>
        <p:spPr>
          <a:xfrm>
            <a:off x="2220686" y="365126"/>
            <a:ext cx="9643266" cy="1035050"/>
          </a:xfrm>
        </p:spPr>
        <p:txBody>
          <a:bodyPr>
            <a:normAutofit/>
          </a:bodyPr>
          <a:lstStyle/>
          <a:p>
            <a:r>
              <a:rPr lang="en-US" sz="3200" dirty="0" err="1">
                <a:latin typeface="Arial"/>
                <a:cs typeface="Arial"/>
              </a:rPr>
              <a:t>Témoignage</a:t>
            </a:r>
            <a:r>
              <a:rPr lang="en-US" sz="3200" dirty="0">
                <a:latin typeface="Arial"/>
                <a:cs typeface="Arial"/>
              </a:rPr>
              <a:t> de Traore (Burkina Faso)</a:t>
            </a:r>
            <a:endParaRPr lang="en-US" sz="3200" dirty="0"/>
          </a:p>
        </p:txBody>
      </p:sp>
      <p:sp>
        <p:nvSpPr>
          <p:cNvPr id="6" name="TextBox 5">
            <a:extLst>
              <a:ext uri="{FF2B5EF4-FFF2-40B4-BE49-F238E27FC236}">
                <a16:creationId xmlns:a16="http://schemas.microsoft.com/office/drawing/2014/main" id="{21094CC3-C679-78A8-190A-51433D572E37}"/>
              </a:ext>
            </a:extLst>
          </p:cNvPr>
          <p:cNvSpPr txBox="1"/>
          <p:nvPr/>
        </p:nvSpPr>
        <p:spPr>
          <a:xfrm>
            <a:off x="8644907" y="2083366"/>
            <a:ext cx="280703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J’ai</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parfois</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l’impression</a:t>
            </a:r>
            <a:r>
              <a:rPr lang="en-US" sz="2000" dirty="0">
                <a:solidFill>
                  <a:schemeClr val="bg1"/>
                </a:solidFill>
                <a:latin typeface="Arial" panose="020B0604020202020204" pitchFamily="34" charset="0"/>
                <a:cs typeface="Arial" panose="020B0604020202020204" pitchFamily="34" charset="0"/>
              </a:rPr>
              <a:t> que Dieu </a:t>
            </a:r>
            <a:r>
              <a:rPr lang="en-US" sz="2000" dirty="0" err="1">
                <a:solidFill>
                  <a:schemeClr val="bg1"/>
                </a:solidFill>
                <a:latin typeface="Arial" panose="020B0604020202020204" pitchFamily="34" charset="0"/>
                <a:cs typeface="Arial" panose="020B0604020202020204" pitchFamily="34" charset="0"/>
              </a:rPr>
              <a:t>m’a</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abandonné</a:t>
            </a:r>
            <a:r>
              <a:rPr lang="en-US" sz="2000" dirty="0">
                <a:solidFill>
                  <a:schemeClr val="bg1"/>
                </a:solidFill>
                <a:latin typeface="Arial" panose="020B0604020202020204" pitchFamily="34" charset="0"/>
                <a:cs typeface="Arial" panose="020B0604020202020204" pitchFamily="34" charset="0"/>
              </a:rPr>
              <a:t>. Mais </a:t>
            </a:r>
            <a:r>
              <a:rPr lang="en-US" sz="2000" dirty="0" err="1">
                <a:solidFill>
                  <a:schemeClr val="bg1"/>
                </a:solidFill>
                <a:latin typeface="Arial" panose="020B0604020202020204" pitchFamily="34" charset="0"/>
                <a:cs typeface="Arial" panose="020B0604020202020204" pitchFamily="34" charset="0"/>
              </a:rPr>
              <a:t>quand</a:t>
            </a:r>
            <a:r>
              <a:rPr lang="en-US" sz="2000" dirty="0">
                <a:solidFill>
                  <a:schemeClr val="bg1"/>
                </a:solidFill>
                <a:latin typeface="Arial" panose="020B0604020202020204" pitchFamily="34" charset="0"/>
                <a:cs typeface="Arial" panose="020B0604020202020204" pitchFamily="34" charset="0"/>
              </a:rPr>
              <a:t> je </a:t>
            </a:r>
            <a:r>
              <a:rPr lang="en-US" sz="2000" dirty="0" err="1">
                <a:solidFill>
                  <a:schemeClr val="bg1"/>
                </a:solidFill>
                <a:latin typeface="Arial" panose="020B0604020202020204" pitchFamily="34" charset="0"/>
                <a:cs typeface="Arial" panose="020B0604020202020204" pitchFamily="34" charset="0"/>
              </a:rPr>
              <a:t>lis</a:t>
            </a:r>
            <a:r>
              <a:rPr lang="en-US" sz="2000" dirty="0">
                <a:solidFill>
                  <a:schemeClr val="bg1"/>
                </a:solidFill>
                <a:latin typeface="Arial" panose="020B0604020202020204" pitchFamily="34" charset="0"/>
                <a:cs typeface="Arial" panose="020B0604020202020204" pitchFamily="34" charset="0"/>
              </a:rPr>
              <a:t> la Bible, je me rends </a:t>
            </a:r>
            <a:r>
              <a:rPr lang="en-US" sz="2000" dirty="0" err="1">
                <a:solidFill>
                  <a:schemeClr val="bg1"/>
                </a:solidFill>
                <a:latin typeface="Arial" panose="020B0604020202020204" pitchFamily="34" charset="0"/>
                <a:cs typeface="Arial" panose="020B0604020202020204" pitchFamily="34" charset="0"/>
              </a:rPr>
              <a:t>compte</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qu’Il</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est</a:t>
            </a:r>
            <a:r>
              <a:rPr lang="en-US" sz="2000" dirty="0">
                <a:solidFill>
                  <a:schemeClr val="bg1"/>
                </a:solidFill>
                <a:latin typeface="Arial" panose="020B0604020202020204" pitchFamily="34" charset="0"/>
                <a:cs typeface="Arial" panose="020B0604020202020204" pitchFamily="34" charset="0"/>
              </a:rPr>
              <a:t> avec </a:t>
            </a:r>
            <a:r>
              <a:rPr lang="en-US" sz="2000" dirty="0" err="1">
                <a:solidFill>
                  <a:schemeClr val="bg1"/>
                </a:solidFill>
                <a:latin typeface="Arial" panose="020B0604020202020204" pitchFamily="34" charset="0"/>
                <a:cs typeface="Arial" panose="020B0604020202020204" pitchFamily="34" charset="0"/>
              </a:rPr>
              <a:t>moi</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depuis</a:t>
            </a:r>
            <a:r>
              <a:rPr lang="en-US" sz="2000" dirty="0">
                <a:solidFill>
                  <a:schemeClr val="bg1"/>
                </a:solidFill>
                <a:latin typeface="Arial" panose="020B0604020202020204" pitchFamily="34" charset="0"/>
                <a:cs typeface="Arial" panose="020B0604020202020204" pitchFamily="34" charset="0"/>
              </a:rPr>
              <a:t> le début. Je </a:t>
            </a:r>
            <a:r>
              <a:rPr lang="en-US" sz="2000" dirty="0" err="1">
                <a:solidFill>
                  <a:schemeClr val="bg1"/>
                </a:solidFill>
                <a:latin typeface="Arial" panose="020B0604020202020204" pitchFamily="34" charset="0"/>
                <a:cs typeface="Arial" panose="020B0604020202020204" pitchFamily="34" charset="0"/>
              </a:rPr>
              <a:t>pensais</a:t>
            </a:r>
            <a:r>
              <a:rPr lang="en-US" sz="2000" dirty="0">
                <a:solidFill>
                  <a:schemeClr val="bg1"/>
                </a:solidFill>
                <a:latin typeface="Arial" panose="020B0604020202020204" pitchFamily="34" charset="0"/>
                <a:cs typeface="Arial" panose="020B0604020202020204" pitchFamily="34" charset="0"/>
              </a:rPr>
              <a:t> que Dieu ne se </a:t>
            </a:r>
            <a:r>
              <a:rPr lang="en-US" sz="2000" dirty="0" err="1">
                <a:solidFill>
                  <a:schemeClr val="bg1"/>
                </a:solidFill>
                <a:latin typeface="Arial" panose="020B0604020202020204" pitchFamily="34" charset="0"/>
                <a:cs typeface="Arial" panose="020B0604020202020204" pitchFamily="34" charset="0"/>
              </a:rPr>
              <a:t>souciait</a:t>
            </a:r>
            <a:r>
              <a:rPr lang="en-US" sz="2000" dirty="0">
                <a:solidFill>
                  <a:schemeClr val="bg1"/>
                </a:solidFill>
                <a:latin typeface="Arial" panose="020B0604020202020204" pitchFamily="34" charset="0"/>
                <a:cs typeface="Arial" panose="020B0604020202020204" pitchFamily="34" charset="0"/>
              </a:rPr>
              <a:t> plus de </a:t>
            </a:r>
            <a:r>
              <a:rPr lang="en-US" sz="2000" dirty="0" err="1">
                <a:solidFill>
                  <a:schemeClr val="bg1"/>
                </a:solidFill>
                <a:latin typeface="Arial" panose="020B0604020202020204" pitchFamily="34" charset="0"/>
                <a:cs typeface="Arial" panose="020B0604020202020204" pitchFamily="34" charset="0"/>
              </a:rPr>
              <a:t>moi</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mais</a:t>
            </a:r>
            <a:r>
              <a:rPr lang="en-US" sz="2000" dirty="0">
                <a:solidFill>
                  <a:schemeClr val="bg1"/>
                </a:solidFill>
                <a:latin typeface="Arial" panose="020B0604020202020204" pitchFamily="34" charset="0"/>
                <a:cs typeface="Arial" panose="020B0604020202020204" pitchFamily="34" charset="0"/>
              </a:rPr>
              <a:t> Il </a:t>
            </a:r>
            <a:r>
              <a:rPr lang="en-US" sz="2000" dirty="0" err="1">
                <a:solidFill>
                  <a:schemeClr val="bg1"/>
                </a:solidFill>
                <a:latin typeface="Arial" panose="020B0604020202020204" pitchFamily="34" charset="0"/>
                <a:cs typeface="Arial" panose="020B0604020202020204" pitchFamily="34" charset="0"/>
              </a:rPr>
              <a:t>m’a</a:t>
            </a:r>
            <a:r>
              <a:rPr lang="en-US" sz="2000" dirty="0">
                <a:solidFill>
                  <a:schemeClr val="bg1"/>
                </a:solidFill>
                <a:latin typeface="Arial" panose="020B0604020202020204" pitchFamily="34" charset="0"/>
                <a:cs typeface="Arial" panose="020B0604020202020204" pitchFamily="34" charset="0"/>
              </a:rPr>
              <a:t> soutenu </a:t>
            </a:r>
            <a:r>
              <a:rPr lang="en-US" sz="2000" dirty="0" err="1">
                <a:solidFill>
                  <a:schemeClr val="bg1"/>
                </a:solidFill>
                <a:latin typeface="Arial" panose="020B0604020202020204" pitchFamily="34" charset="0"/>
                <a:cs typeface="Arial" panose="020B0604020202020204" pitchFamily="34" charset="0"/>
              </a:rPr>
              <a:t>durant</a:t>
            </a:r>
            <a:r>
              <a:rPr lang="en-US" sz="2000" dirty="0">
                <a:solidFill>
                  <a:schemeClr val="bg1"/>
                </a:solidFill>
                <a:latin typeface="Arial" panose="020B0604020202020204" pitchFamily="34" charset="0"/>
                <a:cs typeface="Arial" panose="020B0604020202020204" pitchFamily="34" charset="0"/>
              </a:rPr>
              <a:t> ma </a:t>
            </a:r>
            <a:r>
              <a:rPr lang="en-US" sz="2000" dirty="0" err="1">
                <a:solidFill>
                  <a:schemeClr val="bg1"/>
                </a:solidFill>
                <a:latin typeface="Arial" panose="020B0604020202020204" pitchFamily="34" charset="0"/>
                <a:cs typeface="Arial" panose="020B0604020202020204" pitchFamily="34" charset="0"/>
              </a:rPr>
              <a:t>souffrance</a:t>
            </a:r>
            <a:r>
              <a:rPr lang="en-US" sz="2000" dirty="0">
                <a:solidFill>
                  <a:schemeClr val="bg1"/>
                </a:solidFill>
                <a:latin typeface="Arial" panose="020B0604020202020204" pitchFamily="34" charset="0"/>
                <a:cs typeface="Arial" panose="020B0604020202020204" pitchFamily="34" charset="0"/>
              </a:rPr>
              <a:t>. »  </a:t>
            </a:r>
          </a:p>
        </p:txBody>
      </p:sp>
      <p:pic>
        <p:nvPicPr>
          <p:cNvPr id="9" name="Espace réservé du contenu 8">
            <a:extLst>
              <a:ext uri="{FF2B5EF4-FFF2-40B4-BE49-F238E27FC236}">
                <a16:creationId xmlns:a16="http://schemas.microsoft.com/office/drawing/2014/main" id="{363EC2FA-ECD3-D40B-988A-B9AAB767C3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960" t="511"/>
          <a:stretch/>
        </p:blipFill>
        <p:spPr>
          <a:xfrm>
            <a:off x="2220686" y="1562582"/>
            <a:ext cx="5976336" cy="4502319"/>
          </a:xfrm>
        </p:spPr>
      </p:pic>
      <p:sp>
        <p:nvSpPr>
          <p:cNvPr id="5" name="TextBox 4">
            <a:extLst>
              <a:ext uri="{FF2B5EF4-FFF2-40B4-BE49-F238E27FC236}">
                <a16:creationId xmlns:a16="http://schemas.microsoft.com/office/drawing/2014/main" id="{C71C1C9E-AE9F-46EA-6F79-CCAFA5E67E3E}"/>
              </a:ext>
            </a:extLst>
          </p:cNvPr>
          <p:cNvSpPr txBox="1"/>
          <p:nvPr/>
        </p:nvSpPr>
        <p:spPr>
          <a:xfrm>
            <a:off x="2448161" y="5410007"/>
            <a:ext cx="3671376" cy="523220"/>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FFFF"/>
                </a:solidFill>
                <a:ea typeface="Calibri"/>
                <a:cs typeface="Calibri"/>
              </a:rPr>
              <a:t>Traore</a:t>
            </a:r>
            <a:endParaRPr lang="en-US" sz="2800" dirty="0">
              <a:solidFill>
                <a:srgbClr val="FFFFFF"/>
              </a:solidFill>
            </a:endParaRPr>
          </a:p>
        </p:txBody>
      </p:sp>
    </p:spTree>
    <p:extLst>
      <p:ext uri="{BB962C8B-B14F-4D97-AF65-F5344CB8AC3E}">
        <p14:creationId xmlns:p14="http://schemas.microsoft.com/office/powerpoint/2010/main" val="1862144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D3D6-4043-D84D-8D70-D61157851E1B}"/>
              </a:ext>
            </a:extLst>
          </p:cNvPr>
          <p:cNvSpPr>
            <a:spLocks noGrp="1"/>
          </p:cNvSpPr>
          <p:nvPr>
            <p:ph type="title"/>
          </p:nvPr>
        </p:nvSpPr>
        <p:spPr>
          <a:xfrm>
            <a:off x="2534852" y="550319"/>
            <a:ext cx="9329096" cy="1093285"/>
          </a:xfrm>
        </p:spPr>
        <p:txBody>
          <a:bodyPr>
            <a:normAutofit/>
          </a:bodyPr>
          <a:lstStyle/>
          <a:p>
            <a:r>
              <a:rPr lang="en-US" sz="3200" dirty="0">
                <a:latin typeface="Arial"/>
                <a:cs typeface="Arial"/>
              </a:rPr>
              <a:t>II. « REGARDE, RÉPONDS-MOI ! »</a:t>
            </a:r>
            <a:br>
              <a:rPr lang="en-US" sz="3200" dirty="0">
                <a:latin typeface="Arial"/>
                <a:cs typeface="Arial"/>
              </a:rPr>
            </a:br>
            <a:r>
              <a:rPr lang="en-US" sz="3200" dirty="0">
                <a:solidFill>
                  <a:schemeClr val="tx1">
                    <a:lumMod val="85000"/>
                    <a:lumOff val="15000"/>
                  </a:schemeClr>
                </a:solidFill>
                <a:latin typeface="Arial"/>
                <a:cs typeface="Arial"/>
              </a:rPr>
              <a:t>    – NOUS ATTENDRE AU SECOURS DE DIEU</a:t>
            </a:r>
          </a:p>
        </p:txBody>
      </p:sp>
      <p:sp>
        <p:nvSpPr>
          <p:cNvPr id="3" name="Content Placeholder 2">
            <a:extLst>
              <a:ext uri="{FF2B5EF4-FFF2-40B4-BE49-F238E27FC236}">
                <a16:creationId xmlns:a16="http://schemas.microsoft.com/office/drawing/2014/main" id="{AE37BEB9-7EA9-966F-D5D1-15BC5E98D194}"/>
              </a:ext>
            </a:extLst>
          </p:cNvPr>
          <p:cNvSpPr>
            <a:spLocks noGrp="1"/>
          </p:cNvSpPr>
          <p:nvPr>
            <p:ph idx="1"/>
          </p:nvPr>
        </p:nvSpPr>
        <p:spPr>
          <a:xfrm>
            <a:off x="2534852" y="2025214"/>
            <a:ext cx="8623144" cy="4710729"/>
          </a:xfrm>
        </p:spPr>
        <p:txBody>
          <a:bodyPr vert="horz" lIns="91440" tIns="45720" rIns="91440" bIns="45720" rtlCol="0" anchor="t">
            <a:normAutofit/>
          </a:bodyPr>
          <a:lstStyle/>
          <a:p>
            <a:pPr marL="514350" indent="-514350">
              <a:buAutoNum type="arabicPeriod"/>
            </a:pPr>
            <a:r>
              <a:rPr lang="en-US" dirty="0">
                <a:latin typeface="Arial"/>
                <a:cs typeface="Arial"/>
              </a:rPr>
              <a:t>Ne pas </a:t>
            </a:r>
            <a:r>
              <a:rPr lang="en-US" dirty="0" err="1">
                <a:latin typeface="Arial"/>
                <a:cs typeface="Arial"/>
              </a:rPr>
              <a:t>chercher</a:t>
            </a:r>
            <a:r>
              <a:rPr lang="en-US" dirty="0">
                <a:latin typeface="Arial"/>
                <a:cs typeface="Arial"/>
              </a:rPr>
              <a:t> à </a:t>
            </a:r>
            <a:r>
              <a:rPr lang="en-US" dirty="0" err="1">
                <a:latin typeface="Arial"/>
                <a:cs typeface="Arial"/>
              </a:rPr>
              <a:t>résoudre</a:t>
            </a:r>
            <a:r>
              <a:rPr lang="en-US" dirty="0">
                <a:latin typeface="Arial"/>
                <a:cs typeface="Arial"/>
              </a:rPr>
              <a:t> </a:t>
            </a:r>
            <a:r>
              <a:rPr lang="en-US" dirty="0" err="1">
                <a:latin typeface="Arial"/>
                <a:cs typeface="Arial"/>
              </a:rPr>
              <a:t>nos</a:t>
            </a:r>
            <a:r>
              <a:rPr lang="en-US" dirty="0">
                <a:latin typeface="Arial"/>
                <a:cs typeface="Arial"/>
              </a:rPr>
              <a:t> </a:t>
            </a:r>
            <a:r>
              <a:rPr lang="en-US" dirty="0" err="1">
                <a:latin typeface="Arial"/>
                <a:cs typeface="Arial"/>
              </a:rPr>
              <a:t>difficultés</a:t>
            </a:r>
            <a:r>
              <a:rPr lang="en-US" dirty="0">
                <a:latin typeface="Arial"/>
                <a:cs typeface="Arial"/>
              </a:rPr>
              <a:t> tout </a:t>
            </a:r>
            <a:r>
              <a:rPr lang="en-US" dirty="0" err="1">
                <a:latin typeface="Arial"/>
                <a:cs typeface="Arial"/>
              </a:rPr>
              <a:t>seuls</a:t>
            </a:r>
            <a:r>
              <a:rPr lang="en-US" dirty="0">
                <a:latin typeface="Arial"/>
                <a:cs typeface="Arial"/>
              </a:rPr>
              <a:t> (</a:t>
            </a:r>
            <a:r>
              <a:rPr lang="en-US" dirty="0" err="1">
                <a:latin typeface="Arial"/>
                <a:cs typeface="Arial"/>
              </a:rPr>
              <a:t>Témoignage</a:t>
            </a:r>
            <a:r>
              <a:rPr lang="en-US" dirty="0">
                <a:latin typeface="Arial"/>
                <a:cs typeface="Arial"/>
              </a:rPr>
              <a:t> </a:t>
            </a:r>
            <a:r>
              <a:rPr lang="en-US" dirty="0" err="1">
                <a:latin typeface="Arial"/>
                <a:cs typeface="Arial"/>
              </a:rPr>
              <a:t>d’Ayuba</a:t>
            </a:r>
            <a:r>
              <a:rPr lang="en-US" dirty="0">
                <a:latin typeface="Arial"/>
                <a:cs typeface="Arial"/>
              </a:rPr>
              <a:t>)</a:t>
            </a:r>
          </a:p>
          <a:p>
            <a:pPr marL="0" indent="0">
              <a:buNone/>
            </a:pPr>
            <a:endParaRPr lang="en-US" dirty="0">
              <a:latin typeface="Arial"/>
              <a:cs typeface="Arial"/>
            </a:endParaRPr>
          </a:p>
          <a:p>
            <a:pPr marL="0" indent="0">
              <a:buNone/>
            </a:pPr>
            <a:r>
              <a:rPr lang="en-US" dirty="0">
                <a:latin typeface="Arial"/>
                <a:cs typeface="Arial"/>
              </a:rPr>
              <a:t>2. Demander </a:t>
            </a:r>
            <a:r>
              <a:rPr lang="en-US" dirty="0" err="1">
                <a:latin typeface="Arial"/>
                <a:cs typeface="Arial"/>
              </a:rPr>
              <a:t>l’éclairage</a:t>
            </a:r>
            <a:r>
              <a:rPr lang="en-US" dirty="0">
                <a:latin typeface="Arial"/>
                <a:cs typeface="Arial"/>
              </a:rPr>
              <a:t> de la </a:t>
            </a:r>
            <a:r>
              <a:rPr lang="en-US" dirty="0" err="1">
                <a:latin typeface="Arial"/>
                <a:cs typeface="Arial"/>
              </a:rPr>
              <a:t>vérité</a:t>
            </a:r>
            <a:endParaRPr lang="en-US" dirty="0">
              <a:latin typeface="Arial"/>
              <a:cs typeface="Arial"/>
            </a:endParaRPr>
          </a:p>
          <a:p>
            <a:pPr marL="0" indent="0">
              <a:buNone/>
            </a:pPr>
            <a:endParaRPr lang="en-US" dirty="0">
              <a:latin typeface="Arial"/>
              <a:cs typeface="Arial"/>
            </a:endParaRPr>
          </a:p>
          <a:p>
            <a:pPr marL="0" indent="0">
              <a:buNone/>
            </a:pPr>
            <a:r>
              <a:rPr lang="en-US" dirty="0">
                <a:latin typeface="Arial"/>
                <a:cs typeface="Arial"/>
              </a:rPr>
              <a:t>3. Ne pas somber dans le </a:t>
            </a:r>
            <a:r>
              <a:rPr lang="en-US" dirty="0" err="1">
                <a:latin typeface="Arial"/>
                <a:cs typeface="Arial"/>
              </a:rPr>
              <a:t>sommeil</a:t>
            </a:r>
            <a:r>
              <a:rPr lang="en-US" dirty="0">
                <a:latin typeface="Arial"/>
                <a:cs typeface="Arial"/>
              </a:rPr>
              <a:t> de la mort </a:t>
            </a:r>
            <a:br>
              <a:rPr lang="en-US" dirty="0">
                <a:latin typeface="Arial"/>
                <a:cs typeface="Arial"/>
              </a:rPr>
            </a:br>
            <a:r>
              <a:rPr lang="en-US" dirty="0">
                <a:latin typeface="Arial"/>
                <a:cs typeface="Arial"/>
              </a:rPr>
              <a:t>    (</a:t>
            </a:r>
            <a:r>
              <a:rPr lang="en-US" dirty="0" err="1">
                <a:latin typeface="Arial"/>
                <a:cs typeface="Arial"/>
              </a:rPr>
              <a:t>Témoignage</a:t>
            </a:r>
            <a:r>
              <a:rPr lang="en-US" dirty="0">
                <a:latin typeface="Arial"/>
                <a:cs typeface="Arial"/>
              </a:rPr>
              <a:t> de Mary)</a:t>
            </a:r>
          </a:p>
        </p:txBody>
      </p:sp>
    </p:spTree>
    <p:extLst>
      <p:ext uri="{BB962C8B-B14F-4D97-AF65-F5344CB8AC3E}">
        <p14:creationId xmlns:p14="http://schemas.microsoft.com/office/powerpoint/2010/main" val="2446655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BA2665-8D2D-E72F-D3F7-FCBCC8370DD8}"/>
              </a:ext>
            </a:extLst>
          </p:cNvPr>
          <p:cNvSpPr/>
          <p:nvPr/>
        </p:nvSpPr>
        <p:spPr>
          <a:xfrm>
            <a:off x="6531936" y="2219054"/>
            <a:ext cx="5029200" cy="3021555"/>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a:extLst>
              <a:ext uri="{FF2B5EF4-FFF2-40B4-BE49-F238E27FC236}">
                <a16:creationId xmlns:a16="http://schemas.microsoft.com/office/drawing/2014/main" id="{BE4A5D08-E30A-386C-CE7F-4C624499AE24}"/>
              </a:ext>
            </a:extLst>
          </p:cNvPr>
          <p:cNvSpPr>
            <a:spLocks noGrp="1"/>
          </p:cNvSpPr>
          <p:nvPr>
            <p:ph type="title"/>
          </p:nvPr>
        </p:nvSpPr>
        <p:spPr>
          <a:xfrm>
            <a:off x="2488557" y="365126"/>
            <a:ext cx="9375395" cy="1035050"/>
          </a:xfrm>
        </p:spPr>
        <p:txBody>
          <a:bodyPr>
            <a:normAutofit/>
          </a:bodyPr>
          <a:lstStyle/>
          <a:p>
            <a:r>
              <a:rPr lang="en-US" sz="3200" dirty="0" err="1"/>
              <a:t>Témoignage</a:t>
            </a:r>
            <a:r>
              <a:rPr lang="en-US" sz="3200" dirty="0"/>
              <a:t> </a:t>
            </a:r>
            <a:r>
              <a:rPr lang="en-US" sz="3200" dirty="0" err="1"/>
              <a:t>d’Ayuba</a:t>
            </a:r>
            <a:r>
              <a:rPr lang="en-US" sz="3200" dirty="0"/>
              <a:t> (</a:t>
            </a:r>
            <a:r>
              <a:rPr lang="en-US" sz="3200" dirty="0" err="1"/>
              <a:t>Nigéria</a:t>
            </a:r>
            <a:r>
              <a:rPr lang="en-US" sz="3200" dirty="0"/>
              <a:t>)</a:t>
            </a:r>
          </a:p>
        </p:txBody>
      </p:sp>
      <p:pic>
        <p:nvPicPr>
          <p:cNvPr id="4" name="Content Placeholder 3">
            <a:extLst>
              <a:ext uri="{FF2B5EF4-FFF2-40B4-BE49-F238E27FC236}">
                <a16:creationId xmlns:a16="http://schemas.microsoft.com/office/drawing/2014/main" id="{DB4D8751-8CEB-8FD5-6C82-78743859D137}"/>
              </a:ext>
            </a:extLst>
          </p:cNvPr>
          <p:cNvPicPr>
            <a:picLocks noGrp="1" noChangeAspect="1"/>
          </p:cNvPicPr>
          <p:nvPr>
            <p:ph idx="1"/>
          </p:nvPr>
        </p:nvPicPr>
        <p:blipFill rotWithShape="1">
          <a:blip r:embed="rId2"/>
          <a:srcRect l="11743"/>
          <a:stretch/>
        </p:blipFill>
        <p:spPr>
          <a:xfrm>
            <a:off x="2488557" y="1595845"/>
            <a:ext cx="5393763" cy="4308549"/>
          </a:xfrm>
        </p:spPr>
      </p:pic>
      <p:sp>
        <p:nvSpPr>
          <p:cNvPr id="5" name="TextBox 4">
            <a:extLst>
              <a:ext uri="{FF2B5EF4-FFF2-40B4-BE49-F238E27FC236}">
                <a16:creationId xmlns:a16="http://schemas.microsoft.com/office/drawing/2014/main" id="{B6954CF0-BB01-9D18-FE32-E4A74728AE5F}"/>
              </a:ext>
            </a:extLst>
          </p:cNvPr>
          <p:cNvSpPr txBox="1"/>
          <p:nvPr/>
        </p:nvSpPr>
        <p:spPr>
          <a:xfrm>
            <a:off x="2656544" y="4717389"/>
            <a:ext cx="1207774" cy="523220"/>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solidFill>
                  <a:srgbClr val="FFFFFF"/>
                </a:solidFill>
                <a:ea typeface="Calibri"/>
                <a:cs typeface="Calibri"/>
              </a:rPr>
              <a:t>Ayuba</a:t>
            </a:r>
            <a:endParaRPr lang="en-US" dirty="0">
              <a:solidFill>
                <a:srgbClr val="FFFFFF"/>
              </a:solidFill>
            </a:endParaRPr>
          </a:p>
        </p:txBody>
      </p:sp>
      <p:sp>
        <p:nvSpPr>
          <p:cNvPr id="6" name="TextBox 5">
            <a:extLst>
              <a:ext uri="{FF2B5EF4-FFF2-40B4-BE49-F238E27FC236}">
                <a16:creationId xmlns:a16="http://schemas.microsoft.com/office/drawing/2014/main" id="{92387266-25D5-2FC4-138D-201166D166C0}"/>
              </a:ext>
            </a:extLst>
          </p:cNvPr>
          <p:cNvSpPr txBox="1"/>
          <p:nvPr/>
        </p:nvSpPr>
        <p:spPr>
          <a:xfrm>
            <a:off x="6144846" y="5627076"/>
            <a:ext cx="38100" cy="29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ZoneTexte 2">
            <a:extLst>
              <a:ext uri="{FF2B5EF4-FFF2-40B4-BE49-F238E27FC236}">
                <a16:creationId xmlns:a16="http://schemas.microsoft.com/office/drawing/2014/main" id="{0E61ABE3-9100-B64E-1202-244EE4C21BE2}"/>
              </a:ext>
            </a:extLst>
          </p:cNvPr>
          <p:cNvSpPr txBox="1"/>
          <p:nvPr/>
        </p:nvSpPr>
        <p:spPr>
          <a:xfrm>
            <a:off x="8238069" y="2472846"/>
            <a:ext cx="2967318" cy="2554545"/>
          </a:xfrm>
          <a:prstGeom prst="rect">
            <a:avLst/>
          </a:prstGeom>
          <a:noFill/>
        </p:spPr>
        <p:txBody>
          <a:bodyPr wrap="square" rtlCol="0">
            <a:spAutoFit/>
          </a:bodyPr>
          <a:lstStyle/>
          <a:p>
            <a:r>
              <a:rPr lang="fr-FR" sz="2000" dirty="0">
                <a:solidFill>
                  <a:schemeClr val="bg1"/>
                </a:solidFill>
                <a:latin typeface="Arial" panose="020B0604020202020204" pitchFamily="34" charset="0"/>
                <a:cs typeface="Arial" panose="020B0604020202020204" pitchFamily="34" charset="0"/>
              </a:rPr>
              <a:t>« J’ai réalisé que je ne gagnerais rien à me promener avec un couteau pour me venger, puisque je serais toujours blessé et que je n’aurais jamais l’esprit tranquille. »</a:t>
            </a:r>
          </a:p>
        </p:txBody>
      </p:sp>
      <p:sp>
        <p:nvSpPr>
          <p:cNvPr id="9" name="Rectangle 8">
            <a:extLst>
              <a:ext uri="{FF2B5EF4-FFF2-40B4-BE49-F238E27FC236}">
                <a16:creationId xmlns:a16="http://schemas.microsoft.com/office/drawing/2014/main" id="{E3B39D14-CE8A-D23E-9019-33AF6E11EC18}"/>
              </a:ext>
            </a:extLst>
          </p:cNvPr>
          <p:cNvSpPr/>
          <p:nvPr/>
        </p:nvSpPr>
        <p:spPr>
          <a:xfrm>
            <a:off x="2656544" y="5247776"/>
            <a:ext cx="2738772" cy="504419"/>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latin typeface="Arial" panose="020B0604020202020204" pitchFamily="34" charset="0"/>
                <a:cs typeface="Arial" panose="020B0604020202020204" pitchFamily="34" charset="0"/>
              </a:rPr>
              <a:t>GUÉRI PAR DIEU</a:t>
            </a:r>
          </a:p>
        </p:txBody>
      </p:sp>
    </p:spTree>
    <p:extLst>
      <p:ext uri="{BB962C8B-B14F-4D97-AF65-F5344CB8AC3E}">
        <p14:creationId xmlns:p14="http://schemas.microsoft.com/office/powerpoint/2010/main" val="12125746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6b0b98-75ae-4f6c-9a67-6902dec9d828" xsi:nil="true"/>
    <lcf76f155ced4ddcb4097134ff3c332f xmlns="7a8ff4e3-1830-47e8-82fd-a972558f0f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E340502DE94642958E280FDDF27172" ma:contentTypeVersion="18" ma:contentTypeDescription="Crée un document." ma:contentTypeScope="" ma:versionID="8b089005aa2c5801e2263a175aba4369">
  <xsd:schema xmlns:xsd="http://www.w3.org/2001/XMLSchema" xmlns:xs="http://www.w3.org/2001/XMLSchema" xmlns:p="http://schemas.microsoft.com/office/2006/metadata/properties" xmlns:ns2="7a8ff4e3-1830-47e8-82fd-a972558f0f03" xmlns:ns3="356b0b98-75ae-4f6c-9a67-6902dec9d828" targetNamespace="http://schemas.microsoft.com/office/2006/metadata/properties" ma:root="true" ma:fieldsID="5379d53c1dad25386a593f7413dcb982" ns2:_="" ns3:_="">
    <xsd:import namespace="7a8ff4e3-1830-47e8-82fd-a972558f0f03"/>
    <xsd:import namespace="356b0b98-75ae-4f6c-9a67-6902dec9d8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ff4e3-1830-47e8-82fd-a972558f0f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6b547d4a-2dd6-40ed-914c-27bc1561bad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6b0b98-75ae-4f6c-9a67-6902dec9d828"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f81d23c2-d853-4d74-a501-459e872e1369}" ma:internalName="TaxCatchAll" ma:showField="CatchAllData" ma:web="356b0b98-75ae-4f6c-9a67-6902dec9d8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4ABA26-0F59-444C-9589-1F81A6305DB9}">
  <ds:schemaRef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7a8ff4e3-1830-47e8-82fd-a972558f0f03"/>
    <ds:schemaRef ds:uri="http://schemas.openxmlformats.org/package/2006/metadata/core-properties"/>
    <ds:schemaRef ds:uri="356b0b98-75ae-4f6c-9a67-6902dec9d828"/>
    <ds:schemaRef ds:uri="http://purl.org/dc/terms/"/>
  </ds:schemaRefs>
</ds:datastoreItem>
</file>

<file path=customXml/itemProps2.xml><?xml version="1.0" encoding="utf-8"?>
<ds:datastoreItem xmlns:ds="http://schemas.openxmlformats.org/officeDocument/2006/customXml" ds:itemID="{66DDD818-D6AD-42EA-B31E-2DEA9B41914E}">
  <ds:schemaRefs>
    <ds:schemaRef ds:uri="http://schemas.microsoft.com/sharepoint/v3/contenttype/forms"/>
  </ds:schemaRefs>
</ds:datastoreItem>
</file>

<file path=customXml/itemProps3.xml><?xml version="1.0" encoding="utf-8"?>
<ds:datastoreItem xmlns:ds="http://schemas.openxmlformats.org/officeDocument/2006/customXml" ds:itemID="{F58E773B-8728-45B2-BA14-32DD55DDD9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ff4e3-1830-47e8-82fd-a972558f0f03"/>
    <ds:schemaRef ds:uri="356b0b98-75ae-4f6c-9a67-6902dec9d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208</TotalTime>
  <Words>1160</Words>
  <Application>Microsoft Office PowerPoint</Application>
  <PresentationFormat>Grand écran</PresentationFormat>
  <Paragraphs>121</Paragraphs>
  <Slides>22</Slides>
  <Notes>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Aptos Black</vt:lpstr>
      <vt:lpstr>Arial</vt:lpstr>
      <vt:lpstr>Calibri</vt:lpstr>
      <vt:lpstr>Myriad Pro</vt:lpstr>
      <vt:lpstr>Rockwell</vt:lpstr>
      <vt:lpstr>Superior Title</vt:lpstr>
      <vt:lpstr>Thème Office</vt:lpstr>
      <vt:lpstr>Présentation PowerPoint</vt:lpstr>
      <vt:lpstr>Présentation PowerPoint</vt:lpstr>
      <vt:lpstr>Prédication</vt:lpstr>
      <vt:lpstr>Présentation PowerPoint</vt:lpstr>
      <vt:lpstr>Psaume 13 (Version S21)</vt:lpstr>
      <vt:lpstr>I. « JUSQU’À QUAND, SEIGNEUR ? »    – EXPRIMER NOTRE PLAINTE</vt:lpstr>
      <vt:lpstr>Témoignage de Traore (Burkina Faso)</vt:lpstr>
      <vt:lpstr>II. « REGARDE, RÉPONDS-MOI ! »     – NOUS ATTENDRE AU SECOURS DE DIEU</vt:lpstr>
      <vt:lpstr>Témoignage d’Ayuba (Nigéria)</vt:lpstr>
      <vt:lpstr>Témoignage de Mary (Nigéria)</vt:lpstr>
      <vt:lpstr>III. « MOI J’AI CONFIANCE EN TA BONTÉ ! »  – TROUVER NOTRE JOIE EN DIEU</vt:lpstr>
      <vt:lpstr>Témoignage d’Awel (Éthiopie)</vt:lpstr>
      <vt:lpstr>Conclusion</vt:lpstr>
      <vt:lpstr>Vidéo</vt:lpstr>
      <vt:lpstr>Présentation PowerPoint</vt:lpstr>
      <vt:lpstr>Présentation PowerPoint</vt:lpstr>
      <vt:lpstr>La mission Portes Ouvertes</vt:lpstr>
      <vt:lpstr>Index Mondial de Persécution des Chrétiens</vt:lpstr>
      <vt:lpstr>Soutenir l’Église persécutée</vt:lpstr>
      <vt:lpstr>ACTION SPÉCIALE :  CONFECTIONNER UN ARBRE DE PRIÈRE</vt:lpstr>
      <vt:lpstr>ET ENSUITE ?  RESTEZ EN CONTACT AVEC PORTES OUVERTES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Arno Körper</dc:creator>
  <cp:lastModifiedBy>Elsa Jeanprêtre</cp:lastModifiedBy>
  <cp:revision>337</cp:revision>
  <dcterms:created xsi:type="dcterms:W3CDTF">2023-09-26T12:40:38Z</dcterms:created>
  <dcterms:modified xsi:type="dcterms:W3CDTF">2026-04-14T15:01:33Z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0x0101005DE340502DE94642958E280FDDF27172</vt:lpwstr>
  </property>
  <property fmtid="{D5CDD505-2E9C-101B-9397-08002B2CF9AE}" pid="3" name="MediaServiceImageTags">
    <vt:lpwstr/>
  </property>
</Properties>
</file>